
<file path=[Content_Types].xml><?xml version="1.0" encoding="utf-8"?>
<Types xmlns="http://schemas.openxmlformats.org/package/2006/content-types">
  <Default ContentType="image/jpeg" Extension="jpeg"/>
  <Default ContentType="image/png" Extension="png"/>
  <Default ContentType="application/vnd.openxmlformats-package.relationships+xml" Extension="rels"/>
  <Default ContentType="image/vnd.ms-photo" Extension="wdp"/>
  <Default ContentType="application/xml" Extension="xml"/>
  <Override ContentType="application/vnd.openxmlformats-officedocument.presentationml.presentation.main+xml" PartName="/ppt/presentation.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Override ContentType="application/vnd.openxmlformats-officedocument.theme+xml" PartName="/ppt/theme/theme1.xml"/>
  <Override ContentType="application/vnd.openxmlformats-officedocument.presentationml.tableStyles+xml" PartName="/ppt/tableStyle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theme+xml" PartName="/ppt/theme/theme2.xml"/>
  <Override ContentType="application/vnd.openxmlformats-officedocument.themeOverride+xml" PartName="/ppt/theme/themeOverride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tags+xml" PartName="/ppt/tags/tag1.xml"/>
  <Override ContentType="application/vnd.openxmlformats-officedocument.presentationml.notesSlide+xml" PartName="/ppt/notesSlides/notesSlide4.xml"/>
  <Override ContentType="application/vnd.openxmlformats-officedocument.presentationml.tags+xml" PartName="/ppt/tags/tag2.xml"/>
  <Override ContentType="application/vnd.openxmlformats-officedocument.presentationml.notesSlide+xml" PartName="/ppt/notesSlides/notesSlide5.xml"/>
  <Override ContentType="application/vnd.openxmlformats-officedocument.presentationml.tags+xml" PartName="/ppt/tags/tag3.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tags+xml" PartName="/ppt/tags/tag4.xml"/>
  <Override ContentType="application/vnd.openxmlformats-officedocument.presentationml.notesSlide+xml" PartName="/ppt/notesSlides/notesSlide8.xml"/>
  <Override ContentType="application/vnd.openxmlformats-officedocument.presentationml.tags+xml" PartName="/ppt/tags/tag5.xml"/>
  <Override ContentType="application/vnd.openxmlformats-officedocument.presentationml.notesSlide+xml" PartName="/ppt/notesSlides/notesSlide9.xml"/>
  <Override ContentType="application/vnd.openxmlformats-officedocument.presentationml.tags+xml" PartName="/ppt/tags/tag6.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tags+xml" PartName="/ppt/tags/tag7.xml"/>
  <Override ContentType="application/vnd.openxmlformats-officedocument.presentationml.notesSlide+xml" PartName="/ppt/notesSlides/notesSlide12.xml"/>
  <Override ContentType="application/vnd.openxmlformats-officedocument.presentationml.tags+xml" PartName="/ppt/tags/tag8.xml"/>
  <Override ContentType="application/vnd.openxmlformats-officedocument.presentationml.notesSlide+xml" PartName="/ppt/notesSlides/notesSlide13.xml"/>
  <Override ContentType="application/vnd.openxmlformats-officedocument.presentationml.tags+xml" PartName="/ppt/tags/tag9.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tags+xml" PartName="/ppt/tags/tag10.xml"/>
  <Override ContentType="application/vnd.openxmlformats-officedocument.presentationml.notesSlide+xml" PartName="/ppt/notesSlides/notesSlide16.xml"/>
  <Override ContentType="application/vnd.openxmlformats-officedocument.presentationml.tags+xml" PartName="/ppt/tags/tag11.xml"/>
  <Override ContentType="application/vnd.openxmlformats-officedocument.presentationml.notesSlide+xml" PartName="/ppt/notesSlides/notesSlide17.xml"/>
  <Override ContentType="application/vnd.openxmlformats-officedocument.presentationml.tags+xml" PartName="/ppt/tags/tag12.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0.xml"/>
  <Override ContentType="application/vnd.openxmlformats-package.core-properties+xml" PartName="/docProps/core.xml"/>
  <Override ContentType="application/vnd.openxmlformats-officedocument.extended-properties+xml" PartName="/docProps/app.xml"/>
  <Override ContentType="application/vnd.openxmlformats-officedocument.custom-properties+xml" PartName="/docProps/custom.xml"/>
</Types>
</file>

<file path=_rels/.rels><?xml version='1.0' encoding='UTF-8' standalone='yes'?>
<Relationships xmlns="http://schemas.openxmlformats.org/package/2006/relationships">
 <Relationship Target="docProps/core.xml" Type="http://schemas.openxmlformats.org/package/2006/relationships/metadata/core-properties" Id="rId3"/>
 <Relationship Target="docProps/thumbnail.jpeg" Type="http://schemas.openxmlformats.org/package/2006/relationships/metadata/thumbnail" Id="rId2"/>
 <Relationship Target="ppt/presentation.xml" Type="http://schemas.openxmlformats.org/officeDocument/2006/relationships/officeDocument" Id="rId1"/>
 <Relationship Target="docProps/app.xml" Type="http://schemas.openxmlformats.org/officeDocument/2006/relationships/extended-properties" Id="rId4"/>
 <Relationship Target="docProps/custom.xml" Type="http://schemas.openxmlformats.org/officeDocument/2006/relationships/custom-properties" Id="rId5"/>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63" r:id="rId5"/>
    <p:sldId id="264" r:id="rId6"/>
    <p:sldId id="265" r:id="rId7"/>
    <p:sldId id="260" r:id="rId8"/>
    <p:sldId id="266" r:id="rId9"/>
    <p:sldId id="269" r:id="rId10"/>
    <p:sldId id="267" r:id="rId11"/>
    <p:sldId id="261" r:id="rId12"/>
    <p:sldId id="270" r:id="rId13"/>
    <p:sldId id="271" r:id="rId14"/>
    <p:sldId id="272" r:id="rId15"/>
    <p:sldId id="262" r:id="rId16"/>
    <p:sldId id="259" r:id="rId17"/>
    <p:sldId id="274" r:id="rId18"/>
    <p:sldId id="275" r:id="rId19"/>
    <p:sldId id="276" r:id="rId20"/>
    <p:sldId id="280"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5455"/>
    <a:srgbClr val="30494B"/>
    <a:srgbClr val="D2DEE0"/>
    <a:srgbClr val="FDFDFD"/>
    <a:srgbClr val="7F8E91"/>
    <a:srgbClr val="9DB0B4"/>
    <a:srgbClr val="72868E"/>
    <a:srgbClr val="5D6E75"/>
    <a:srgbClr val="7F7F7F"/>
    <a:srgbClr val="D7E1E1"/>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30" autoAdjust="0"/>
    <p:restoredTop sz="94660"/>
  </p:normalViewPr>
  <p:slideViewPr>
    <p:cSldViewPr snapToGrid="0">
      <p:cViewPr>
        <p:scale>
          <a:sx n="50" d="100"/>
          <a:sy n="50" d="100"/>
        </p:scale>
        <p:origin x="730" y="605"/>
      </p:cViewPr>
      <p:guideLst>
        <p:guide orient="horz" pos="2160"/>
        <p:guide pos="3840"/>
      </p:guideLst>
    </p:cSldViewPr>
  </p:slideViewPr>
  <p:notesTextViewPr>
    <p:cViewPr>
      <p:scale>
        <a:sx n="1" d="1"/>
        <a:sy n="1" d="1"/>
      </p:scale>
      <p:origin x="0" y="0"/>
    </p:cViewPr>
  </p:notesTextViewPr>
  <p:sorterViewPr>
    <p:cViewPr>
      <p:scale>
        <a:sx n="150" d="100"/>
        <a:sy n="150" d="100"/>
      </p:scale>
      <p:origin x="0" y="-942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hdphoto10.wdp>
</file>

<file path=ppt/media/hdphoto11.wdp>
</file>

<file path=ppt/media/hdphoto12.wdp>
</file>

<file path=ppt/media/hdphoto13.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A3065A-5CF0-49D6-8A43-108DCE6CF3CC}" type="datetimeFigureOut">
              <a:rPr lang="zh-CN" altLang="en-US" smtClean="0"/>
              <a:t>2019/9/19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95C40C-F15A-473D-8F1C-8F5EDAEEA741}" type="slidenum">
              <a:rPr lang="zh-CN" altLang="en-US" smtClean="0"/>
              <a:t>‹#›</a:t>
            </a:fld>
            <a:endParaRPr lang="zh-CN" altLang="en-US"/>
          </a:p>
        </p:txBody>
      </p:sp>
    </p:spTree>
    <p:extLst>
      <p:ext uri="{BB962C8B-B14F-4D97-AF65-F5344CB8AC3E}">
        <p14:creationId xmlns:p14="http://schemas.microsoft.com/office/powerpoint/2010/main" val="1189377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1</a:t>
            </a:fld>
            <a:endParaRPr lang="zh-CN" altLang="en-US"/>
          </a:p>
        </p:txBody>
      </p:sp>
    </p:spTree>
    <p:extLst>
      <p:ext uri="{BB962C8B-B14F-4D97-AF65-F5344CB8AC3E}">
        <p14:creationId xmlns:p14="http://schemas.microsoft.com/office/powerpoint/2010/main" val="18458982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10</a:t>
            </a:fld>
            <a:endParaRPr lang="zh-CN" altLang="en-US"/>
          </a:p>
        </p:txBody>
      </p:sp>
    </p:spTree>
    <p:extLst>
      <p:ext uri="{BB962C8B-B14F-4D97-AF65-F5344CB8AC3E}">
        <p14:creationId xmlns:p14="http://schemas.microsoft.com/office/powerpoint/2010/main" val="2061249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11</a:t>
            </a:fld>
            <a:endParaRPr lang="zh-CN" altLang="en-US"/>
          </a:p>
        </p:txBody>
      </p:sp>
    </p:spTree>
    <p:extLst>
      <p:ext uri="{BB962C8B-B14F-4D97-AF65-F5344CB8AC3E}">
        <p14:creationId xmlns:p14="http://schemas.microsoft.com/office/powerpoint/2010/main" val="39110856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12</a:t>
            </a:fld>
            <a:endParaRPr lang="zh-CN" altLang="en-US"/>
          </a:p>
        </p:txBody>
      </p:sp>
    </p:spTree>
    <p:extLst>
      <p:ext uri="{BB962C8B-B14F-4D97-AF65-F5344CB8AC3E}">
        <p14:creationId xmlns:p14="http://schemas.microsoft.com/office/powerpoint/2010/main" val="2536849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13</a:t>
            </a:fld>
            <a:endParaRPr lang="zh-CN" altLang="en-US"/>
          </a:p>
        </p:txBody>
      </p:sp>
    </p:spTree>
    <p:extLst>
      <p:ext uri="{BB962C8B-B14F-4D97-AF65-F5344CB8AC3E}">
        <p14:creationId xmlns:p14="http://schemas.microsoft.com/office/powerpoint/2010/main" val="26306675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14</a:t>
            </a:fld>
            <a:endParaRPr lang="zh-CN" altLang="en-US"/>
          </a:p>
        </p:txBody>
      </p:sp>
    </p:spTree>
    <p:extLst>
      <p:ext uri="{BB962C8B-B14F-4D97-AF65-F5344CB8AC3E}">
        <p14:creationId xmlns:p14="http://schemas.microsoft.com/office/powerpoint/2010/main" val="12603949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15</a:t>
            </a:fld>
            <a:endParaRPr lang="zh-CN" altLang="en-US"/>
          </a:p>
        </p:txBody>
      </p:sp>
    </p:spTree>
    <p:extLst>
      <p:ext uri="{BB962C8B-B14F-4D97-AF65-F5344CB8AC3E}">
        <p14:creationId xmlns:p14="http://schemas.microsoft.com/office/powerpoint/2010/main" val="40476791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16</a:t>
            </a:fld>
            <a:endParaRPr lang="zh-CN" altLang="en-US"/>
          </a:p>
        </p:txBody>
      </p:sp>
    </p:spTree>
    <p:extLst>
      <p:ext uri="{BB962C8B-B14F-4D97-AF65-F5344CB8AC3E}">
        <p14:creationId xmlns:p14="http://schemas.microsoft.com/office/powerpoint/2010/main" val="23117024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17</a:t>
            </a:fld>
            <a:endParaRPr lang="zh-CN" altLang="en-US"/>
          </a:p>
        </p:txBody>
      </p:sp>
    </p:spTree>
    <p:extLst>
      <p:ext uri="{BB962C8B-B14F-4D97-AF65-F5344CB8AC3E}">
        <p14:creationId xmlns:p14="http://schemas.microsoft.com/office/powerpoint/2010/main" val="5118940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18</a:t>
            </a:fld>
            <a:endParaRPr lang="zh-CN" altLang="en-US"/>
          </a:p>
        </p:txBody>
      </p:sp>
    </p:spTree>
    <p:extLst>
      <p:ext uri="{BB962C8B-B14F-4D97-AF65-F5344CB8AC3E}">
        <p14:creationId xmlns:p14="http://schemas.microsoft.com/office/powerpoint/2010/main" val="23344595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19</a:t>
            </a:fld>
            <a:endParaRPr lang="zh-CN" altLang="en-US"/>
          </a:p>
        </p:txBody>
      </p:sp>
    </p:spTree>
    <p:extLst>
      <p:ext uri="{BB962C8B-B14F-4D97-AF65-F5344CB8AC3E}">
        <p14:creationId xmlns:p14="http://schemas.microsoft.com/office/powerpoint/2010/main" val="19755439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2</a:t>
            </a:fld>
            <a:endParaRPr lang="zh-CN" altLang="en-US"/>
          </a:p>
        </p:txBody>
      </p:sp>
    </p:spTree>
    <p:extLst>
      <p:ext uri="{BB962C8B-B14F-4D97-AF65-F5344CB8AC3E}">
        <p14:creationId xmlns:p14="http://schemas.microsoft.com/office/powerpoint/2010/main" val="28418019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7F47667-C4B5-487A-AAE6-CD5A3EE5D268}" type="slidenum">
              <a:rPr lang="zh-CN" altLang="en-US" smtClean="0"/>
              <a:t>20</a:t>
            </a:fld>
            <a:endParaRPr lang="zh-CN" altLang="en-US"/>
          </a:p>
        </p:txBody>
      </p:sp>
    </p:spTree>
    <p:extLst>
      <p:ext uri="{BB962C8B-B14F-4D97-AF65-F5344CB8AC3E}">
        <p14:creationId xmlns:p14="http://schemas.microsoft.com/office/powerpoint/2010/main" val="2396118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3</a:t>
            </a:fld>
            <a:endParaRPr lang="zh-CN" altLang="en-US"/>
          </a:p>
        </p:txBody>
      </p:sp>
    </p:spTree>
    <p:extLst>
      <p:ext uri="{BB962C8B-B14F-4D97-AF65-F5344CB8AC3E}">
        <p14:creationId xmlns:p14="http://schemas.microsoft.com/office/powerpoint/2010/main" val="2582362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4</a:t>
            </a:fld>
            <a:endParaRPr lang="zh-CN" altLang="en-US"/>
          </a:p>
        </p:txBody>
      </p:sp>
    </p:spTree>
    <p:extLst>
      <p:ext uri="{BB962C8B-B14F-4D97-AF65-F5344CB8AC3E}">
        <p14:creationId xmlns:p14="http://schemas.microsoft.com/office/powerpoint/2010/main" val="11688718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5</a:t>
            </a:fld>
            <a:endParaRPr lang="zh-CN" altLang="en-US"/>
          </a:p>
        </p:txBody>
      </p:sp>
    </p:spTree>
    <p:extLst>
      <p:ext uri="{BB962C8B-B14F-4D97-AF65-F5344CB8AC3E}">
        <p14:creationId xmlns:p14="http://schemas.microsoft.com/office/powerpoint/2010/main" val="35624818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6</a:t>
            </a:fld>
            <a:endParaRPr lang="zh-CN" altLang="en-US"/>
          </a:p>
        </p:txBody>
      </p:sp>
    </p:spTree>
    <p:extLst>
      <p:ext uri="{BB962C8B-B14F-4D97-AF65-F5344CB8AC3E}">
        <p14:creationId xmlns:p14="http://schemas.microsoft.com/office/powerpoint/2010/main" val="41996205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7</a:t>
            </a:fld>
            <a:endParaRPr lang="zh-CN" altLang="en-US"/>
          </a:p>
        </p:txBody>
      </p:sp>
    </p:spTree>
    <p:extLst>
      <p:ext uri="{BB962C8B-B14F-4D97-AF65-F5344CB8AC3E}">
        <p14:creationId xmlns:p14="http://schemas.microsoft.com/office/powerpoint/2010/main" val="24994149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8</a:t>
            </a:fld>
            <a:endParaRPr lang="zh-CN" altLang="en-US"/>
          </a:p>
        </p:txBody>
      </p:sp>
    </p:spTree>
    <p:extLst>
      <p:ext uri="{BB962C8B-B14F-4D97-AF65-F5344CB8AC3E}">
        <p14:creationId xmlns:p14="http://schemas.microsoft.com/office/powerpoint/2010/main" val="38505616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895C40C-F15A-473D-8F1C-8F5EDAEEA741}" type="slidenum">
              <a:rPr lang="zh-CN" altLang="en-US" smtClean="0"/>
              <a:t>9</a:t>
            </a:fld>
            <a:endParaRPr lang="zh-CN" altLang="en-US"/>
          </a:p>
        </p:txBody>
      </p:sp>
    </p:spTree>
    <p:extLst>
      <p:ext uri="{BB962C8B-B14F-4D97-AF65-F5344CB8AC3E}">
        <p14:creationId xmlns:p14="http://schemas.microsoft.com/office/powerpoint/2010/main" val="15378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46696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DD1DA6-CA2D-4BCB-8B6D-DB4A0412F5F7}"/>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5499734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7E1E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584640"/>
      </p:ext>
    </p:extLst>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6.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microsoft.com/office/2007/relationships/hdphoto" Target="../media/hdphoto3.wdp"/></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7.xml"/><Relationship Id="rId5" Type="http://schemas.microsoft.com/office/2007/relationships/hdphoto" Target="../media/hdphoto11.wdp"/><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8.xml"/><Relationship Id="rId4" Type="http://schemas.openxmlformats.org/officeDocument/2006/relationships/image" Target="../media/image17.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9.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microsoft.com/office/2007/relationships/hdphoto" Target="../media/hdphoto3.wdp"/></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10.xml"/><Relationship Id="rId5" Type="http://schemas.microsoft.com/office/2007/relationships/hdphoto" Target="../media/hdphoto4.wdp"/><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11.xml"/><Relationship Id="rId5" Type="http://schemas.microsoft.com/office/2007/relationships/hdphoto" Target="../media/hdphoto12.wdp"/><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12.xml"/><Relationship Id="rId5" Type="http://schemas.microsoft.com/office/2007/relationships/hdphoto" Target="../media/hdphoto13.wdp"/><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2.wdp"/></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1.xml"/><Relationship Id="rId5" Type="http://schemas.microsoft.com/office/2007/relationships/hdphoto" Target="../media/hdphoto4.wdp"/><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2.xml"/><Relationship Id="rId5" Type="http://schemas.microsoft.com/office/2007/relationships/hdphoto" Target="../media/hdphoto5.wdp"/><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3.xml"/><Relationship Id="rId5" Type="http://schemas.microsoft.com/office/2007/relationships/hdphoto" Target="../media/hdphoto6.wdp"/><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notesSlide" Target="../notesSlides/notesSlide8.xml"/><Relationship Id="rId7" Type="http://schemas.openxmlformats.org/officeDocument/2006/relationships/image" Target="../media/image10.jpeg"/><Relationship Id="rId2" Type="http://schemas.openxmlformats.org/officeDocument/2006/relationships/slideLayout" Target="../slideLayouts/slideLayout1.xml"/><Relationship Id="rId1" Type="http://schemas.openxmlformats.org/officeDocument/2006/relationships/tags" Target="../tags/tag4.xml"/><Relationship Id="rId6" Type="http://schemas.microsoft.com/office/2007/relationships/hdphoto" Target="../media/hdphoto7.wdp"/><Relationship Id="rId5" Type="http://schemas.openxmlformats.org/officeDocument/2006/relationships/image" Target="../media/image9.png"/><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notesSlide" Target="../notesSlides/notesSlide9.xml"/><Relationship Id="rId7" Type="http://schemas.microsoft.com/office/2007/relationships/hdphoto" Target="../media/hdphoto9.wdp"/><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13.png"/><Relationship Id="rId5" Type="http://schemas.microsoft.com/office/2007/relationships/hdphoto" Target="../media/hdphoto8.wdp"/><Relationship Id="rId4" Type="http://schemas.openxmlformats.org/officeDocument/2006/relationships/image" Target="../media/image12.png"/><Relationship Id="rId9" Type="http://schemas.microsoft.com/office/2007/relationships/hdphoto" Target="../media/hdphoto10.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E506026A-AA4D-4D13-AF91-E39C9850595E}"/>
              </a:ext>
            </a:extLst>
          </p:cNvPr>
          <p:cNvSpPr/>
          <p:nvPr/>
        </p:nvSpPr>
        <p:spPr>
          <a:xfrm>
            <a:off x="198120" y="792480"/>
            <a:ext cx="4861560" cy="3017520"/>
          </a:xfrm>
          <a:prstGeom prst="rect">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树, 户外, 雪花, 天空&#10;&#10;描述已自动生成">
            <a:extLst>
              <a:ext uri="{FF2B5EF4-FFF2-40B4-BE49-F238E27FC236}">
                <a16:creationId xmlns:a16="http://schemas.microsoft.com/office/drawing/2014/main" id="{47F80CB7-16A8-4936-A2A2-7304090A4211}"/>
              </a:ext>
            </a:extLst>
          </p:cNvPr>
          <p:cNvPicPr>
            <a:picLocks noChangeAspect="1"/>
          </p:cNvPicPr>
          <p:nvPr/>
        </p:nvPicPr>
        <p:blipFill rotWithShape="1">
          <a:blip r:embed="rId4" cstate="email">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rcRect t="7813" b="7813"/>
          <a:stretch/>
        </p:blipFill>
        <p:spPr>
          <a:xfrm>
            <a:off x="0" y="0"/>
            <a:ext cx="12192000" cy="6858000"/>
          </a:xfrm>
          <a:prstGeom prst="rect">
            <a:avLst/>
          </a:prstGeom>
        </p:spPr>
      </p:pic>
      <p:sp>
        <p:nvSpPr>
          <p:cNvPr id="17" name="矩形 16">
            <a:extLst>
              <a:ext uri="{FF2B5EF4-FFF2-40B4-BE49-F238E27FC236}">
                <a16:creationId xmlns:a16="http://schemas.microsoft.com/office/drawing/2014/main" id="{820F1216-1742-4DC5-858F-47D3E0B97A94}"/>
              </a:ext>
            </a:extLst>
          </p:cNvPr>
          <p:cNvSpPr/>
          <p:nvPr/>
        </p:nvSpPr>
        <p:spPr>
          <a:xfrm>
            <a:off x="685800" y="89153"/>
            <a:ext cx="1682262" cy="449268"/>
          </a:xfrm>
          <a:prstGeom prst="rect">
            <a:avLst/>
          </a:prstGeom>
          <a:solidFill>
            <a:srgbClr val="3E49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DD53DA4-5A85-4B51-8591-C34A3FBCB1D1}"/>
              </a:ext>
            </a:extLst>
          </p:cNvPr>
          <p:cNvSpPr txBox="1"/>
          <p:nvPr/>
        </p:nvSpPr>
        <p:spPr>
          <a:xfrm>
            <a:off x="685800" y="2626920"/>
            <a:ext cx="5852160" cy="923330"/>
          </a:xfrm>
          <a:prstGeom prst="rect">
            <a:avLst/>
          </a:prstGeom>
          <a:noFill/>
        </p:spPr>
        <p:txBody>
          <a:bodyPr wrap="square" rtlCol="0">
            <a:spAutoFit/>
          </a:bodyPr>
          <a:lstStyle/>
          <a:p>
            <a:r>
              <a:rPr lang="en-US" altLang="zh-CN" sz="5400" spc="300" dirty="0">
                <a:solidFill>
                  <a:srgbClr val="3E494E"/>
                </a:solidFill>
                <a:latin typeface="AiDeep" panose="02000500000000000000" pitchFamily="2" charset="0"/>
              </a:rPr>
              <a:t>SNOWBERG</a:t>
            </a:r>
            <a:endParaRPr lang="zh-CN" altLang="en-US" sz="5400" spc="300" dirty="0">
              <a:solidFill>
                <a:srgbClr val="3E494E"/>
              </a:solidFill>
              <a:latin typeface="AiDeep" panose="02000500000000000000" pitchFamily="2" charset="0"/>
            </a:endParaRPr>
          </a:p>
        </p:txBody>
      </p:sp>
      <p:sp>
        <p:nvSpPr>
          <p:cNvPr id="10" name="文本框 9">
            <a:extLst>
              <a:ext uri="{FF2B5EF4-FFF2-40B4-BE49-F238E27FC236}">
                <a16:creationId xmlns:a16="http://schemas.microsoft.com/office/drawing/2014/main" id="{127A724C-C982-405E-8518-A8E81C1BB620}"/>
              </a:ext>
            </a:extLst>
          </p:cNvPr>
          <p:cNvSpPr txBox="1"/>
          <p:nvPr/>
        </p:nvSpPr>
        <p:spPr>
          <a:xfrm>
            <a:off x="609600" y="3301275"/>
            <a:ext cx="5852160" cy="1200329"/>
          </a:xfrm>
          <a:prstGeom prst="rect">
            <a:avLst/>
          </a:prstGeom>
          <a:noFill/>
        </p:spPr>
        <p:txBody>
          <a:bodyPr wrap="square" rtlCol="0">
            <a:spAutoFit/>
          </a:bodyPr>
          <a:lstStyle/>
          <a:p>
            <a:r>
              <a:rPr lang="en-US" altLang="zh-CN" sz="7200" b="1" spc="2600" dirty="0">
                <a:blipFill dpi="0" rotWithShape="1">
                  <a:blip r:embed="rId6"/>
                  <a:srcRect/>
                  <a:tile tx="-400050" ty="0" sx="100000" sy="100000" flip="none" algn="b"/>
                </a:blipFill>
                <a:latin typeface="AiDeep" panose="02000500000000000000" pitchFamily="2" charset="0"/>
              </a:rPr>
              <a:t>CEDAR</a:t>
            </a:r>
            <a:endParaRPr lang="zh-CN" altLang="en-US" sz="7200" b="1" spc="2600" dirty="0">
              <a:blipFill dpi="0" rotWithShape="1">
                <a:blip r:embed="rId6"/>
                <a:srcRect/>
                <a:tile tx="-400050" ty="0" sx="100000" sy="100000" flip="none" algn="b"/>
              </a:blipFill>
              <a:latin typeface="AiDeep" panose="02000500000000000000" pitchFamily="2" charset="0"/>
            </a:endParaRPr>
          </a:p>
        </p:txBody>
      </p:sp>
      <p:sp>
        <p:nvSpPr>
          <p:cNvPr id="11" name="文本框 10">
            <a:extLst>
              <a:ext uri="{FF2B5EF4-FFF2-40B4-BE49-F238E27FC236}">
                <a16:creationId xmlns:a16="http://schemas.microsoft.com/office/drawing/2014/main" id="{68173538-9C3C-41E1-8A98-7C105B0D3424}"/>
              </a:ext>
            </a:extLst>
          </p:cNvPr>
          <p:cNvSpPr txBox="1"/>
          <p:nvPr/>
        </p:nvSpPr>
        <p:spPr>
          <a:xfrm>
            <a:off x="754380" y="4374608"/>
            <a:ext cx="7520940" cy="830997"/>
          </a:xfrm>
          <a:prstGeom prst="rect">
            <a:avLst/>
          </a:prstGeom>
          <a:noFill/>
        </p:spPr>
        <p:txBody>
          <a:bodyPr wrap="square" rtlCol="0">
            <a:spAutoFit/>
          </a:bodyPr>
          <a:lstStyle/>
          <a:p>
            <a:pPr algn="l">
              <a:buClr>
                <a:srgbClr val="2E432D"/>
              </a:buClr>
            </a:pPr>
            <a:r>
              <a:rPr lang="en-US" altLang="zh-CN"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Pellentesque habitant morbi tristique senectus et netus et malesuada fames ac turpis egestas. Proin pharetra nonummy pede. Mauris et orci.</a:t>
            </a:r>
          </a:p>
          <a:p>
            <a:pPr algn="l">
              <a:buClr>
                <a:srgbClr val="2E432D"/>
              </a:buClr>
            </a:pPr>
            <a:endParaRPr lang="en-US" altLang="zh-CN"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sp>
        <p:nvSpPr>
          <p:cNvPr id="15" name="文本框 14">
            <a:extLst>
              <a:ext uri="{FF2B5EF4-FFF2-40B4-BE49-F238E27FC236}">
                <a16:creationId xmlns:a16="http://schemas.microsoft.com/office/drawing/2014/main" id="{7ECF890B-D1FD-4544-9D02-43D527E9924B}"/>
              </a:ext>
            </a:extLst>
          </p:cNvPr>
          <p:cNvSpPr txBox="1"/>
          <p:nvPr/>
        </p:nvSpPr>
        <p:spPr>
          <a:xfrm>
            <a:off x="-101464" y="88479"/>
            <a:ext cx="3287210" cy="461665"/>
          </a:xfrm>
          <a:prstGeom prst="rect">
            <a:avLst/>
          </a:prstGeom>
          <a:noFill/>
        </p:spPr>
        <p:txBody>
          <a:bodyPr wrap="square" rtlCol="0">
            <a:spAutoFit/>
          </a:bodyPr>
          <a:lstStyle/>
          <a:p>
            <a:pPr algn="ctr"/>
            <a:r>
              <a:rPr lang="en-US" altLang="zh-CN" sz="2400" spc="300" dirty="0">
                <a:solidFill>
                  <a:srgbClr val="E0E0E0"/>
                </a:solidFill>
                <a:latin typeface="AiDeep" panose="02000500000000000000" pitchFamily="2" charset="0"/>
                <a:ea typeface="Malgun Gothic" panose="020B0503020000020004" pitchFamily="34" charset="-127"/>
                <a:cs typeface="Malgun Gothic Semilight" panose="020B0502040204020203" pitchFamily="34" charset="-122"/>
              </a:rPr>
              <a:t>VALLE</a:t>
            </a:r>
            <a:r>
              <a:rPr lang="en-US" altLang="zh-CN" sz="2400" b="1" spc="300" dirty="0">
                <a:solidFill>
                  <a:srgbClr val="E0E0E0"/>
                </a:solidFill>
                <a:latin typeface="Malgun Gothic" panose="020B0503020000020004" pitchFamily="34" charset="-127"/>
                <a:ea typeface="Malgun Gothic" panose="020B0503020000020004" pitchFamily="34" charset="-127"/>
                <a:cs typeface="Malgun Gothic Semilight" panose="020B0502040204020203" pitchFamily="34" charset="-122"/>
              </a:rPr>
              <a:t>Y.</a:t>
            </a:r>
            <a:endParaRPr lang="zh-CN" altLang="en-US" sz="2400" b="1" spc="300" dirty="0">
              <a:solidFill>
                <a:srgbClr val="E0E0E0"/>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sp>
        <p:nvSpPr>
          <p:cNvPr id="16" name="文本框 15">
            <a:extLst>
              <a:ext uri="{FF2B5EF4-FFF2-40B4-BE49-F238E27FC236}">
                <a16:creationId xmlns:a16="http://schemas.microsoft.com/office/drawing/2014/main" id="{5E1AC757-62A7-4CF4-9FD3-36E503A9A7F5}"/>
              </a:ext>
            </a:extLst>
          </p:cNvPr>
          <p:cNvSpPr txBox="1"/>
          <p:nvPr/>
        </p:nvSpPr>
        <p:spPr>
          <a:xfrm>
            <a:off x="114300" y="287586"/>
            <a:ext cx="7520940" cy="307777"/>
          </a:xfrm>
          <a:prstGeom prst="rect">
            <a:avLst/>
          </a:prstGeom>
          <a:noFill/>
        </p:spPr>
        <p:txBody>
          <a:bodyPr wrap="square" rtlCol="0">
            <a:spAutoFit/>
          </a:bodyPr>
          <a:lstStyle/>
          <a:p>
            <a:pPr algn="ctr">
              <a:buClr>
                <a:srgbClr val="2E432D"/>
              </a:buClr>
            </a:pPr>
            <a:r>
              <a:rPr lang="en-US" altLang="zh-CN" sz="1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p>
        </p:txBody>
      </p:sp>
    </p:spTree>
    <p:extLst>
      <p:ext uri="{BB962C8B-B14F-4D97-AF65-F5344CB8AC3E}">
        <p14:creationId xmlns:p14="http://schemas.microsoft.com/office/powerpoint/2010/main" val="28467519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7E1E1"/>
        </a:solidFill>
        <a:effectLst/>
      </p:bgPr>
    </p:bg>
    <p:spTree>
      <p:nvGrpSpPr>
        <p:cNvPr id="1" name=""/>
        <p:cNvGrpSpPr/>
        <p:nvPr/>
      </p:nvGrpSpPr>
      <p:grpSpPr>
        <a:xfrm>
          <a:off x="0" y="0"/>
          <a:ext cx="0" cy="0"/>
          <a:chOff x="0" y="0"/>
          <a:chExt cx="0" cy="0"/>
        </a:xfrm>
      </p:grpSpPr>
      <p:grpSp>
        <p:nvGrpSpPr>
          <p:cNvPr id="5" name="iśḷíḓe">
            <a:extLst>
              <a:ext uri="{FF2B5EF4-FFF2-40B4-BE49-F238E27FC236}">
                <a16:creationId xmlns:a16="http://schemas.microsoft.com/office/drawing/2014/main" id="{9E8CCD84-5F57-4636-936B-A3CE14294DEB}"/>
              </a:ext>
            </a:extLst>
          </p:cNvPr>
          <p:cNvGrpSpPr/>
          <p:nvPr/>
        </p:nvGrpSpPr>
        <p:grpSpPr>
          <a:xfrm>
            <a:off x="2813636" y="3905598"/>
            <a:ext cx="3325300" cy="962645"/>
            <a:chOff x="9029821" y="3012455"/>
            <a:chExt cx="3325300" cy="962645"/>
          </a:xfrm>
        </p:grpSpPr>
        <p:sp>
          <p:nvSpPr>
            <p:cNvPr id="28" name="î$ľíḍe">
              <a:extLst>
                <a:ext uri="{FF2B5EF4-FFF2-40B4-BE49-F238E27FC236}">
                  <a16:creationId xmlns:a16="http://schemas.microsoft.com/office/drawing/2014/main" id="{5C7E0E6F-AB85-4340-A60E-50497607D513}"/>
                </a:ext>
              </a:extLst>
            </p:cNvPr>
            <p:cNvSpPr txBox="1"/>
            <p:nvPr/>
          </p:nvSpPr>
          <p:spPr>
            <a:xfrm>
              <a:off x="9029821" y="3385544"/>
              <a:ext cx="3325300" cy="589556"/>
            </a:xfrm>
            <a:prstGeom prst="rect">
              <a:avLst/>
            </a:prstGeom>
            <a:noFill/>
          </p:spPr>
          <p:txBody>
            <a:bodyPr wrap="square" lIns="91440" tIns="45720" rIns="91440" bIns="45720" anchor="ctr" anchorCtr="0">
              <a:normAutofit/>
            </a:bodyPr>
            <a:lstStyle/>
            <a:p>
              <a:pPr defTabSz="914378">
                <a:lnSpc>
                  <a:spcPct val="120000"/>
                </a:lnSpc>
                <a:defRPr/>
              </a:pPr>
              <a:r>
                <a:rPr lang="en-US" altLang="zh-CN" sz="1400" dirty="0">
                  <a:solidFill>
                    <a:schemeClr val="tx1">
                      <a:lumMod val="65000"/>
                      <a:lumOff val="35000"/>
                    </a:schemeClr>
                  </a:solidFill>
                </a:rPr>
                <a:t>Copy paste fonts. Choose the only option to retain text.</a:t>
              </a:r>
              <a:endParaRPr lang="zh-CN" altLang="en-US" sz="1400" dirty="0">
                <a:solidFill>
                  <a:schemeClr val="tx1">
                    <a:lumMod val="65000"/>
                    <a:lumOff val="35000"/>
                  </a:schemeClr>
                </a:solidFill>
              </a:endParaRPr>
            </a:p>
          </p:txBody>
        </p:sp>
        <p:sp>
          <p:nvSpPr>
            <p:cNvPr id="29" name="iṧliḋè">
              <a:extLst>
                <a:ext uri="{FF2B5EF4-FFF2-40B4-BE49-F238E27FC236}">
                  <a16:creationId xmlns:a16="http://schemas.microsoft.com/office/drawing/2014/main" id="{1796FEF4-51D7-4006-960B-F15F59F3EACA}"/>
                </a:ext>
              </a:extLst>
            </p:cNvPr>
            <p:cNvSpPr/>
            <p:nvPr/>
          </p:nvSpPr>
          <p:spPr>
            <a:xfrm>
              <a:off x="9029821" y="3012455"/>
              <a:ext cx="2457329" cy="373089"/>
            </a:xfrm>
            <a:prstGeom prst="rect">
              <a:avLst/>
            </a:prstGeom>
          </p:spPr>
          <p:txBody>
            <a:bodyPr wrap="square" lIns="91440" tIns="45720" rIns="91440" bIns="45720">
              <a:normAutofit lnSpcReduction="10000"/>
            </a:bodyPr>
            <a:lstStyle/>
            <a:p>
              <a:pPr lvl="0" defTabSz="914378">
                <a:defRPr/>
              </a:pPr>
              <a:r>
                <a:rPr lang="en-US" altLang="zh-CN" sz="2000" dirty="0">
                  <a:solidFill>
                    <a:schemeClr val="tx1">
                      <a:lumMod val="65000"/>
                      <a:lumOff val="35000"/>
                    </a:schemeClr>
                  </a:solidFill>
                  <a:latin typeface="+mj-lt"/>
                </a:rPr>
                <a:t>TEXT HERE</a:t>
              </a:r>
              <a:endParaRPr lang="zh-CN" altLang="en-US" sz="2000" dirty="0">
                <a:solidFill>
                  <a:schemeClr val="tx1">
                    <a:lumMod val="65000"/>
                    <a:lumOff val="35000"/>
                  </a:schemeClr>
                </a:solidFill>
                <a:latin typeface="+mj-lt"/>
              </a:endParaRPr>
            </a:p>
          </p:txBody>
        </p:sp>
      </p:grpSp>
      <p:grpSp>
        <p:nvGrpSpPr>
          <p:cNvPr id="57" name="Group 31">
            <a:extLst>
              <a:ext uri="{FF2B5EF4-FFF2-40B4-BE49-F238E27FC236}">
                <a16:creationId xmlns:a16="http://schemas.microsoft.com/office/drawing/2014/main" id="{DBC6F0B1-D463-4DCF-B22A-3435600A51F4}"/>
              </a:ext>
            </a:extLst>
          </p:cNvPr>
          <p:cNvGrpSpPr/>
          <p:nvPr/>
        </p:nvGrpSpPr>
        <p:grpSpPr>
          <a:xfrm>
            <a:off x="5669280" y="1041929"/>
            <a:ext cx="4750369" cy="4506083"/>
            <a:chOff x="3692888" y="2306849"/>
            <a:chExt cx="3904467" cy="3703681"/>
          </a:xfrm>
        </p:grpSpPr>
        <p:grpSp>
          <p:nvGrpSpPr>
            <p:cNvPr id="58" name="ïṡ1ïďê">
              <a:extLst>
                <a:ext uri="{FF2B5EF4-FFF2-40B4-BE49-F238E27FC236}">
                  <a16:creationId xmlns:a16="http://schemas.microsoft.com/office/drawing/2014/main" id="{CA065181-1CF0-4E10-BFEC-A9535C8ADA71}"/>
                </a:ext>
              </a:extLst>
            </p:cNvPr>
            <p:cNvGrpSpPr/>
            <p:nvPr/>
          </p:nvGrpSpPr>
          <p:grpSpPr>
            <a:xfrm>
              <a:off x="3692888" y="2306849"/>
              <a:ext cx="3904467" cy="3703681"/>
              <a:chOff x="3882406" y="907348"/>
              <a:chExt cx="4763194" cy="4518250"/>
            </a:xfrm>
          </p:grpSpPr>
          <p:sp>
            <p:nvSpPr>
              <p:cNvPr id="62" name="íṣlïḑé">
                <a:extLst>
                  <a:ext uri="{FF2B5EF4-FFF2-40B4-BE49-F238E27FC236}">
                    <a16:creationId xmlns:a16="http://schemas.microsoft.com/office/drawing/2014/main" id="{C4D33832-F357-4F2C-8D76-27BB3282753F}"/>
                  </a:ext>
                </a:extLst>
              </p:cNvPr>
              <p:cNvSpPr/>
              <p:nvPr/>
            </p:nvSpPr>
            <p:spPr>
              <a:xfrm>
                <a:off x="7418780" y="4017012"/>
                <a:ext cx="1226820" cy="1057603"/>
              </a:xfrm>
              <a:prstGeom prst="triangle">
                <a:avLst/>
              </a:prstGeom>
              <a:blipFill dpi="0" rotWithShape="0">
                <a:blip r:embed="rId4"/>
                <a:srcRect/>
                <a:tile tx="0" ty="0" sx="100000" sy="100000" flip="none" algn="ctr"/>
              </a:blipFill>
              <a:ln w="41275">
                <a:solidFill>
                  <a:srgbClr val="D7E1E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p>
            </p:txBody>
          </p:sp>
          <p:sp>
            <p:nvSpPr>
              <p:cNvPr id="63" name="ïşḻíḑê">
                <a:extLst>
                  <a:ext uri="{FF2B5EF4-FFF2-40B4-BE49-F238E27FC236}">
                    <a16:creationId xmlns:a16="http://schemas.microsoft.com/office/drawing/2014/main" id="{701CF4E7-2119-4CA4-A0F0-205FA5198CB1}"/>
                  </a:ext>
                </a:extLst>
              </p:cNvPr>
              <p:cNvSpPr/>
              <p:nvPr/>
            </p:nvSpPr>
            <p:spPr>
              <a:xfrm>
                <a:off x="4847030" y="4017011"/>
                <a:ext cx="3185160" cy="1057603"/>
              </a:xfrm>
              <a:prstGeom prst="parallelogram">
                <a:avLst>
                  <a:gd name="adj" fmla="val 57722"/>
                </a:avLst>
              </a:prstGeom>
              <a:blipFill dpi="0" rotWithShape="0">
                <a:blip r:embed="rId4"/>
                <a:srcRect/>
                <a:tile tx="0" ty="0" sx="100000" sy="100000" flip="none" algn="ctr"/>
              </a:blipFill>
              <a:ln w="41275">
                <a:solidFill>
                  <a:srgbClr val="D7E1E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p>
            </p:txBody>
          </p:sp>
          <p:sp>
            <p:nvSpPr>
              <p:cNvPr id="64" name="iṣḷïḑè">
                <a:extLst>
                  <a:ext uri="{FF2B5EF4-FFF2-40B4-BE49-F238E27FC236}">
                    <a16:creationId xmlns:a16="http://schemas.microsoft.com/office/drawing/2014/main" id="{4CE82A8F-F537-4F32-A84D-226DBC8CBA7E}"/>
                  </a:ext>
                </a:extLst>
              </p:cNvPr>
              <p:cNvSpPr/>
              <p:nvPr/>
            </p:nvSpPr>
            <p:spPr>
              <a:xfrm rot="7176267">
                <a:off x="3798188" y="4283776"/>
                <a:ext cx="1226040" cy="1057603"/>
              </a:xfrm>
              <a:prstGeom prst="triangle">
                <a:avLst/>
              </a:prstGeom>
              <a:blipFill dpi="0" rotWithShape="0">
                <a:blip r:embed="rId4"/>
                <a:srcRect/>
                <a:tile tx="0" ty="0" sx="100000" sy="100000" flip="none" algn="ctr"/>
              </a:blipFill>
              <a:ln w="41275">
                <a:solidFill>
                  <a:srgbClr val="D7E1E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p>
            </p:txBody>
          </p:sp>
          <p:sp>
            <p:nvSpPr>
              <p:cNvPr id="65" name="išľîḓé">
                <a:extLst>
                  <a:ext uri="{FF2B5EF4-FFF2-40B4-BE49-F238E27FC236}">
                    <a16:creationId xmlns:a16="http://schemas.microsoft.com/office/drawing/2014/main" id="{DF7CC165-8CED-4A8C-BF04-48A66D2DDCEE}"/>
                  </a:ext>
                </a:extLst>
              </p:cNvPr>
              <p:cNvSpPr/>
              <p:nvPr/>
            </p:nvSpPr>
            <p:spPr>
              <a:xfrm rot="7176267">
                <a:off x="3599284" y="2888630"/>
                <a:ext cx="3209239" cy="1057603"/>
              </a:xfrm>
              <a:prstGeom prst="parallelogram">
                <a:avLst>
                  <a:gd name="adj" fmla="val 57327"/>
                </a:avLst>
              </a:prstGeom>
              <a:blipFill dpi="0" rotWithShape="0">
                <a:blip r:embed="rId4"/>
                <a:srcRect/>
                <a:tile tx="0" ty="0" sx="100000" sy="100000" flip="none" algn="ctr"/>
              </a:blipFill>
              <a:ln w="41275">
                <a:solidFill>
                  <a:srgbClr val="D7E1E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p>
            </p:txBody>
          </p:sp>
          <p:sp>
            <p:nvSpPr>
              <p:cNvPr id="66" name="îš1iḋé">
                <a:extLst>
                  <a:ext uri="{FF2B5EF4-FFF2-40B4-BE49-F238E27FC236}">
                    <a16:creationId xmlns:a16="http://schemas.microsoft.com/office/drawing/2014/main" id="{EB2EDB65-5D26-469E-B5A4-2AB1B9AC7B17}"/>
                  </a:ext>
                </a:extLst>
              </p:cNvPr>
              <p:cNvSpPr/>
              <p:nvPr/>
            </p:nvSpPr>
            <p:spPr>
              <a:xfrm rot="14409079">
                <a:off x="5375029" y="991566"/>
                <a:ext cx="1226040" cy="1057603"/>
              </a:xfrm>
              <a:prstGeom prst="triangle">
                <a:avLst/>
              </a:prstGeom>
              <a:blipFill dpi="0" rotWithShape="0">
                <a:blip r:embed="rId4"/>
                <a:srcRect/>
                <a:tile tx="0" ty="0" sx="100000" sy="100000" flip="none" algn="ctr"/>
              </a:blipFill>
              <a:ln w="41275">
                <a:solidFill>
                  <a:srgbClr val="D7E1E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p>
            </p:txBody>
          </p:sp>
          <p:sp>
            <p:nvSpPr>
              <p:cNvPr id="67" name="iṡ1ïḑe">
                <a:extLst>
                  <a:ext uri="{FF2B5EF4-FFF2-40B4-BE49-F238E27FC236}">
                    <a16:creationId xmlns:a16="http://schemas.microsoft.com/office/drawing/2014/main" id="{2DBDDABC-103F-4446-82AB-50B62CD951B9}"/>
                  </a:ext>
                </a:extLst>
              </p:cNvPr>
              <p:cNvSpPr/>
              <p:nvPr/>
            </p:nvSpPr>
            <p:spPr>
              <a:xfrm rot="14409079">
                <a:off x="5188621" y="2372001"/>
                <a:ext cx="3183135" cy="1057603"/>
              </a:xfrm>
              <a:prstGeom prst="parallelogram">
                <a:avLst>
                  <a:gd name="adj" fmla="val 57327"/>
                </a:avLst>
              </a:prstGeom>
              <a:blipFill dpi="0" rotWithShape="0">
                <a:blip r:embed="rId4"/>
                <a:srcRect/>
                <a:tile tx="0" ty="0" sx="100000" sy="100000" flip="none" algn="ctr"/>
              </a:blipFill>
              <a:ln w="41275">
                <a:solidFill>
                  <a:srgbClr val="D7E1E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p>
            </p:txBody>
          </p:sp>
        </p:grpSp>
        <p:sp>
          <p:nvSpPr>
            <p:cNvPr id="59" name="ïşḷîḑé">
              <a:extLst>
                <a:ext uri="{FF2B5EF4-FFF2-40B4-BE49-F238E27FC236}">
                  <a16:creationId xmlns:a16="http://schemas.microsoft.com/office/drawing/2014/main" id="{7C0736A4-4B3B-46B1-B0AF-BD5340886094}"/>
                </a:ext>
              </a:extLst>
            </p:cNvPr>
            <p:cNvSpPr/>
            <p:nvPr/>
          </p:nvSpPr>
          <p:spPr bwMode="auto">
            <a:xfrm>
              <a:off x="6870456" y="5262712"/>
              <a:ext cx="446169" cy="366714"/>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395455"/>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p>
          </p:txBody>
        </p:sp>
        <p:sp>
          <p:nvSpPr>
            <p:cNvPr id="60" name="íśļîḋê">
              <a:extLst>
                <a:ext uri="{FF2B5EF4-FFF2-40B4-BE49-F238E27FC236}">
                  <a16:creationId xmlns:a16="http://schemas.microsoft.com/office/drawing/2014/main" id="{4D667A76-CBE6-4D06-95ED-E4E05492944A}"/>
                </a:ext>
              </a:extLst>
            </p:cNvPr>
            <p:cNvSpPr/>
            <p:nvPr/>
          </p:nvSpPr>
          <p:spPr bwMode="auto">
            <a:xfrm>
              <a:off x="5339747" y="2531852"/>
              <a:ext cx="401261" cy="324637"/>
            </a:xfrm>
            <a:custGeom>
              <a:avLst/>
              <a:gdLst>
                <a:gd name="connsiteX0" fmla="*/ 188582 w 594496"/>
                <a:gd name="connsiteY0" fmla="*/ 329337 h 480973"/>
                <a:gd name="connsiteX1" fmla="*/ 168300 w 594496"/>
                <a:gd name="connsiteY1" fmla="*/ 344705 h 480973"/>
                <a:gd name="connsiteX2" fmla="*/ 178441 w 594496"/>
                <a:gd name="connsiteY2" fmla="*/ 383845 h 480973"/>
                <a:gd name="connsiteX3" fmla="*/ 223616 w 594496"/>
                <a:gd name="connsiteY3" fmla="*/ 369110 h 480973"/>
                <a:gd name="connsiteX4" fmla="*/ 213013 w 594496"/>
                <a:gd name="connsiteY4" fmla="*/ 329510 h 480973"/>
                <a:gd name="connsiteX5" fmla="*/ 188582 w 594496"/>
                <a:gd name="connsiteY5" fmla="*/ 329337 h 480973"/>
                <a:gd name="connsiteX6" fmla="*/ 250352 w 594496"/>
                <a:gd name="connsiteY6" fmla="*/ 314315 h 480973"/>
                <a:gd name="connsiteX7" fmla="*/ 233757 w 594496"/>
                <a:gd name="connsiteY7" fmla="*/ 320301 h 480973"/>
                <a:gd name="connsiteX8" fmla="*/ 238367 w 594496"/>
                <a:gd name="connsiteY8" fmla="*/ 335036 h 480973"/>
                <a:gd name="connsiteX9" fmla="*/ 254961 w 594496"/>
                <a:gd name="connsiteY9" fmla="*/ 329049 h 480973"/>
                <a:gd name="connsiteX10" fmla="*/ 250352 w 594496"/>
                <a:gd name="connsiteY10" fmla="*/ 314315 h 480973"/>
                <a:gd name="connsiteX11" fmla="*/ 223860 w 594496"/>
                <a:gd name="connsiteY11" fmla="*/ 258951 h 480973"/>
                <a:gd name="connsiteX12" fmla="*/ 259571 w 594496"/>
                <a:gd name="connsiteY12" fmla="*/ 261822 h 480973"/>
                <a:gd name="connsiteX13" fmla="*/ 313043 w 594496"/>
                <a:gd name="connsiteY13" fmla="*/ 364505 h 480973"/>
                <a:gd name="connsiteX14" fmla="*/ 186277 w 594496"/>
                <a:gd name="connsiteY14" fmla="*/ 417919 h 480973"/>
                <a:gd name="connsiteX15" fmla="*/ 139720 w 594496"/>
                <a:gd name="connsiteY15" fmla="*/ 314315 h 480973"/>
                <a:gd name="connsiteX16" fmla="*/ 223860 w 594496"/>
                <a:gd name="connsiteY16" fmla="*/ 258951 h 480973"/>
                <a:gd name="connsiteX17" fmla="*/ 226382 w 594496"/>
                <a:gd name="connsiteY17" fmla="*/ 212086 h 480973"/>
                <a:gd name="connsiteX18" fmla="*/ 59938 w 594496"/>
                <a:gd name="connsiteY18" fmla="*/ 346530 h 480973"/>
                <a:gd name="connsiteX19" fmla="*/ 249896 w 594496"/>
                <a:gd name="connsiteY19" fmla="*/ 445981 h 480973"/>
                <a:gd name="connsiteX20" fmla="*/ 416339 w 594496"/>
                <a:gd name="connsiteY20" fmla="*/ 311538 h 480973"/>
                <a:gd name="connsiteX21" fmla="*/ 226382 w 594496"/>
                <a:gd name="connsiteY21" fmla="*/ 212086 h 480973"/>
                <a:gd name="connsiteX22" fmla="*/ 420931 w 594496"/>
                <a:gd name="connsiteY22" fmla="*/ 82261 h 480973"/>
                <a:gd name="connsiteX23" fmla="*/ 493805 w 594496"/>
                <a:gd name="connsiteY23" fmla="*/ 105741 h 480973"/>
                <a:gd name="connsiteX24" fmla="*/ 509948 w 594496"/>
                <a:gd name="connsiteY24" fmla="*/ 180783 h 480973"/>
                <a:gd name="connsiteX25" fmla="*/ 485503 w 594496"/>
                <a:gd name="connsiteY25" fmla="*/ 193214 h 480973"/>
                <a:gd name="connsiteX26" fmla="*/ 472588 w 594496"/>
                <a:gd name="connsiteY26" fmla="*/ 168813 h 480973"/>
                <a:gd name="connsiteX27" fmla="*/ 464747 w 594496"/>
                <a:gd name="connsiteY27" fmla="*/ 131983 h 480973"/>
                <a:gd name="connsiteX28" fmla="*/ 429233 w 594496"/>
                <a:gd name="connsiteY28" fmla="*/ 120473 h 480973"/>
                <a:gd name="connsiteX29" fmla="*/ 406171 w 594496"/>
                <a:gd name="connsiteY29" fmla="*/ 105741 h 480973"/>
                <a:gd name="connsiteX30" fmla="*/ 420931 w 594496"/>
                <a:gd name="connsiteY30" fmla="*/ 82261 h 480973"/>
                <a:gd name="connsiteX31" fmla="*/ 249838 w 594496"/>
                <a:gd name="connsiteY31" fmla="*/ 67995 h 480973"/>
                <a:gd name="connsiteX32" fmla="*/ 283553 w 594496"/>
                <a:gd name="connsiteY32" fmla="*/ 80405 h 480973"/>
                <a:gd name="connsiteX33" fmla="*/ 290469 w 594496"/>
                <a:gd name="connsiteY33" fmla="*/ 149929 h 480973"/>
                <a:gd name="connsiteX34" fmla="*/ 304301 w 594496"/>
                <a:gd name="connsiteY34" fmla="*/ 156375 h 480973"/>
                <a:gd name="connsiteX35" fmla="*/ 437087 w 594496"/>
                <a:gd name="connsiteY35" fmla="*/ 157295 h 480973"/>
                <a:gd name="connsiteX36" fmla="*/ 437087 w 594496"/>
                <a:gd name="connsiteY36" fmla="*/ 216230 h 480973"/>
                <a:gd name="connsiteX37" fmla="*/ 446769 w 594496"/>
                <a:gd name="connsiteY37" fmla="*/ 231424 h 480973"/>
                <a:gd name="connsiteX38" fmla="*/ 518695 w 594496"/>
                <a:gd name="connsiteY38" fmla="*/ 312458 h 480973"/>
                <a:gd name="connsiteX39" fmla="*/ 249435 w 594496"/>
                <a:gd name="connsiteY39" fmla="*/ 480973 h 480973"/>
                <a:gd name="connsiteX40" fmla="*/ 0 w 594496"/>
                <a:gd name="connsiteY40" fmla="*/ 323048 h 480973"/>
                <a:gd name="connsiteX41" fmla="*/ 88524 w 594496"/>
                <a:gd name="connsiteY41" fmla="*/ 156375 h 480973"/>
                <a:gd name="connsiteX42" fmla="*/ 249838 w 594496"/>
                <a:gd name="connsiteY42" fmla="*/ 67995 h 480973"/>
                <a:gd name="connsiteX43" fmla="*/ 444588 w 594496"/>
                <a:gd name="connsiteY43" fmla="*/ 161 h 480973"/>
                <a:gd name="connsiteX44" fmla="*/ 553734 w 594496"/>
                <a:gd name="connsiteY44" fmla="*/ 51888 h 480973"/>
                <a:gd name="connsiteX45" fmla="*/ 586938 w 594496"/>
                <a:gd name="connsiteY45" fmla="*/ 205653 h 480973"/>
                <a:gd name="connsiteX46" fmla="*/ 558346 w 594496"/>
                <a:gd name="connsiteY46" fmla="*/ 220385 h 480973"/>
                <a:gd name="connsiteX47" fmla="*/ 543588 w 594496"/>
                <a:gd name="connsiteY47" fmla="*/ 191842 h 480973"/>
                <a:gd name="connsiteX48" fmla="*/ 520069 w 594496"/>
                <a:gd name="connsiteY48" fmla="*/ 82273 h 480973"/>
                <a:gd name="connsiteX49" fmla="*/ 413539 w 594496"/>
                <a:gd name="connsiteY49" fmla="*/ 48205 h 480973"/>
                <a:gd name="connsiteX50" fmla="*/ 386791 w 594496"/>
                <a:gd name="connsiteY50" fmla="*/ 30711 h 480973"/>
                <a:gd name="connsiteX51" fmla="*/ 404315 w 594496"/>
                <a:gd name="connsiteY51" fmla="*/ 3549 h 480973"/>
                <a:gd name="connsiteX52" fmla="*/ 444588 w 594496"/>
                <a:gd name="connsiteY52" fmla="*/ 161 h 480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94496" h="480973">
                  <a:moveTo>
                    <a:pt x="188582" y="329337"/>
                  </a:moveTo>
                  <a:cubicBezTo>
                    <a:pt x="180515" y="332042"/>
                    <a:pt x="173140" y="337338"/>
                    <a:pt x="168300" y="344705"/>
                  </a:cubicBezTo>
                  <a:cubicBezTo>
                    <a:pt x="159080" y="359440"/>
                    <a:pt x="163229" y="376938"/>
                    <a:pt x="178441" y="383845"/>
                  </a:cubicBezTo>
                  <a:cubicBezTo>
                    <a:pt x="194114" y="390752"/>
                    <a:pt x="214396" y="384305"/>
                    <a:pt x="223616" y="369110"/>
                  </a:cubicBezTo>
                  <a:cubicBezTo>
                    <a:pt x="233296" y="353915"/>
                    <a:pt x="228225" y="336417"/>
                    <a:pt x="213013" y="329510"/>
                  </a:cubicBezTo>
                  <a:cubicBezTo>
                    <a:pt x="205407" y="326517"/>
                    <a:pt x="196649" y="326632"/>
                    <a:pt x="188582" y="329337"/>
                  </a:cubicBezTo>
                  <a:close/>
                  <a:moveTo>
                    <a:pt x="250352" y="314315"/>
                  </a:moveTo>
                  <a:cubicBezTo>
                    <a:pt x="244359" y="312012"/>
                    <a:pt x="237445" y="314775"/>
                    <a:pt x="233757" y="320301"/>
                  </a:cubicBezTo>
                  <a:cubicBezTo>
                    <a:pt x="230530" y="326287"/>
                    <a:pt x="232374" y="332733"/>
                    <a:pt x="238367" y="335036"/>
                  </a:cubicBezTo>
                  <a:cubicBezTo>
                    <a:pt x="243898" y="337798"/>
                    <a:pt x="251735" y="334575"/>
                    <a:pt x="254961" y="329049"/>
                  </a:cubicBezTo>
                  <a:cubicBezTo>
                    <a:pt x="258649" y="323063"/>
                    <a:pt x="256344" y="316157"/>
                    <a:pt x="250352" y="314315"/>
                  </a:cubicBezTo>
                  <a:close/>
                  <a:moveTo>
                    <a:pt x="223860" y="258951"/>
                  </a:moveTo>
                  <a:cubicBezTo>
                    <a:pt x="235716" y="257850"/>
                    <a:pt x="247816" y="258714"/>
                    <a:pt x="259571" y="261822"/>
                  </a:cubicBezTo>
                  <a:cubicBezTo>
                    <a:pt x="307973" y="274254"/>
                    <a:pt x="332865" y="319840"/>
                    <a:pt x="313043" y="364505"/>
                  </a:cubicBezTo>
                  <a:cubicBezTo>
                    <a:pt x="292761" y="409631"/>
                    <a:pt x="235140" y="434035"/>
                    <a:pt x="186277" y="417919"/>
                  </a:cubicBezTo>
                  <a:cubicBezTo>
                    <a:pt x="138798" y="402724"/>
                    <a:pt x="118976" y="356217"/>
                    <a:pt x="139720" y="314315"/>
                  </a:cubicBezTo>
                  <a:cubicBezTo>
                    <a:pt x="154932" y="283233"/>
                    <a:pt x="188294" y="262253"/>
                    <a:pt x="223860" y="258951"/>
                  </a:cubicBezTo>
                  <a:close/>
                  <a:moveTo>
                    <a:pt x="226382" y="212086"/>
                  </a:moveTo>
                  <a:cubicBezTo>
                    <a:pt x="128175" y="221755"/>
                    <a:pt x="53483" y="282071"/>
                    <a:pt x="59938" y="346530"/>
                  </a:cubicBezTo>
                  <a:cubicBezTo>
                    <a:pt x="66393" y="410989"/>
                    <a:pt x="151228" y="455650"/>
                    <a:pt x="249896" y="445981"/>
                  </a:cubicBezTo>
                  <a:cubicBezTo>
                    <a:pt x="348102" y="435852"/>
                    <a:pt x="422794" y="375997"/>
                    <a:pt x="416339" y="311538"/>
                  </a:cubicBezTo>
                  <a:cubicBezTo>
                    <a:pt x="409884" y="246617"/>
                    <a:pt x="325049" y="202417"/>
                    <a:pt x="226382" y="212086"/>
                  </a:cubicBezTo>
                  <a:close/>
                  <a:moveTo>
                    <a:pt x="420931" y="82261"/>
                  </a:moveTo>
                  <a:cubicBezTo>
                    <a:pt x="446759" y="76737"/>
                    <a:pt x="474894" y="85024"/>
                    <a:pt x="493805" y="105741"/>
                  </a:cubicBezTo>
                  <a:cubicBezTo>
                    <a:pt x="513176" y="126919"/>
                    <a:pt x="518250" y="155462"/>
                    <a:pt x="509948" y="180783"/>
                  </a:cubicBezTo>
                  <a:cubicBezTo>
                    <a:pt x="506719" y="190912"/>
                    <a:pt x="495650" y="196897"/>
                    <a:pt x="485503" y="193214"/>
                  </a:cubicBezTo>
                  <a:cubicBezTo>
                    <a:pt x="474894" y="189991"/>
                    <a:pt x="469360" y="178942"/>
                    <a:pt x="472588" y="168813"/>
                  </a:cubicBezTo>
                  <a:cubicBezTo>
                    <a:pt x="476739" y="156383"/>
                    <a:pt x="473972" y="142572"/>
                    <a:pt x="464747" y="131983"/>
                  </a:cubicBezTo>
                  <a:cubicBezTo>
                    <a:pt x="455523" y="121854"/>
                    <a:pt x="441686" y="118171"/>
                    <a:pt x="429233" y="120473"/>
                  </a:cubicBezTo>
                  <a:cubicBezTo>
                    <a:pt x="418624" y="122775"/>
                    <a:pt x="408016" y="116330"/>
                    <a:pt x="406171" y="105741"/>
                  </a:cubicBezTo>
                  <a:cubicBezTo>
                    <a:pt x="403865" y="95152"/>
                    <a:pt x="410322" y="84563"/>
                    <a:pt x="420931" y="82261"/>
                  </a:cubicBezTo>
                  <a:close/>
                  <a:moveTo>
                    <a:pt x="249838" y="67995"/>
                  </a:moveTo>
                  <a:cubicBezTo>
                    <a:pt x="263785" y="68232"/>
                    <a:pt x="275369" y="72232"/>
                    <a:pt x="283553" y="80405"/>
                  </a:cubicBezTo>
                  <a:cubicBezTo>
                    <a:pt x="298307" y="94678"/>
                    <a:pt x="299690" y="120001"/>
                    <a:pt x="290469" y="149929"/>
                  </a:cubicBezTo>
                  <a:cubicBezTo>
                    <a:pt x="285397" y="164662"/>
                    <a:pt x="304301" y="156375"/>
                    <a:pt x="304301" y="156375"/>
                  </a:cubicBezTo>
                  <a:cubicBezTo>
                    <a:pt x="364700" y="131051"/>
                    <a:pt x="417722" y="129670"/>
                    <a:pt x="437087" y="157295"/>
                  </a:cubicBezTo>
                  <a:cubicBezTo>
                    <a:pt x="447230" y="172029"/>
                    <a:pt x="446308" y="192288"/>
                    <a:pt x="437087" y="216230"/>
                  </a:cubicBezTo>
                  <a:cubicBezTo>
                    <a:pt x="432476" y="227280"/>
                    <a:pt x="438009" y="229121"/>
                    <a:pt x="446769" y="231424"/>
                  </a:cubicBezTo>
                  <a:cubicBezTo>
                    <a:pt x="480888" y="242013"/>
                    <a:pt x="518695" y="267797"/>
                    <a:pt x="518695" y="312458"/>
                  </a:cubicBezTo>
                  <a:cubicBezTo>
                    <a:pt x="518695" y="387047"/>
                    <a:pt x="411267" y="480973"/>
                    <a:pt x="249435" y="480973"/>
                  </a:cubicBezTo>
                  <a:cubicBezTo>
                    <a:pt x="125870" y="480973"/>
                    <a:pt x="0" y="421118"/>
                    <a:pt x="0" y="323048"/>
                  </a:cubicBezTo>
                  <a:cubicBezTo>
                    <a:pt x="0" y="271941"/>
                    <a:pt x="32735" y="212546"/>
                    <a:pt x="88524" y="156375"/>
                  </a:cubicBezTo>
                  <a:cubicBezTo>
                    <a:pt x="144889" y="100433"/>
                    <a:pt x="207997" y="67283"/>
                    <a:pt x="249838" y="67995"/>
                  </a:cubicBezTo>
                  <a:close/>
                  <a:moveTo>
                    <a:pt x="444588" y="161"/>
                  </a:moveTo>
                  <a:cubicBezTo>
                    <a:pt x="484991" y="1995"/>
                    <a:pt x="524680" y="19432"/>
                    <a:pt x="553734" y="51888"/>
                  </a:cubicBezTo>
                  <a:cubicBezTo>
                    <a:pt x="592933" y="95163"/>
                    <a:pt x="603540" y="154091"/>
                    <a:pt x="586938" y="205653"/>
                  </a:cubicBezTo>
                  <a:cubicBezTo>
                    <a:pt x="582787" y="217623"/>
                    <a:pt x="570336" y="224068"/>
                    <a:pt x="558346" y="220385"/>
                  </a:cubicBezTo>
                  <a:cubicBezTo>
                    <a:pt x="546355" y="216241"/>
                    <a:pt x="539899" y="203811"/>
                    <a:pt x="543588" y="191842"/>
                  </a:cubicBezTo>
                  <a:cubicBezTo>
                    <a:pt x="555579" y="155012"/>
                    <a:pt x="547739" y="113118"/>
                    <a:pt x="520069" y="82273"/>
                  </a:cubicBezTo>
                  <a:cubicBezTo>
                    <a:pt x="492398" y="51888"/>
                    <a:pt x="451355" y="39919"/>
                    <a:pt x="413539" y="48205"/>
                  </a:cubicBezTo>
                  <a:cubicBezTo>
                    <a:pt x="401548" y="50507"/>
                    <a:pt x="389097" y="42681"/>
                    <a:pt x="386791" y="30711"/>
                  </a:cubicBezTo>
                  <a:cubicBezTo>
                    <a:pt x="384024" y="18281"/>
                    <a:pt x="391864" y="6311"/>
                    <a:pt x="404315" y="3549"/>
                  </a:cubicBezTo>
                  <a:cubicBezTo>
                    <a:pt x="417574" y="672"/>
                    <a:pt x="431121" y="-450"/>
                    <a:pt x="444588" y="161"/>
                  </a:cubicBezTo>
                  <a:close/>
                </a:path>
              </a:pathLst>
            </a:custGeom>
            <a:solidFill>
              <a:srgbClr val="395455"/>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p>
          </p:txBody>
        </p:sp>
        <p:sp>
          <p:nvSpPr>
            <p:cNvPr id="61" name="íṩ1îďè">
              <a:extLst>
                <a:ext uri="{FF2B5EF4-FFF2-40B4-BE49-F238E27FC236}">
                  <a16:creationId xmlns:a16="http://schemas.microsoft.com/office/drawing/2014/main" id="{429F11DA-C699-40A4-AD4E-85E1261D9826}"/>
                </a:ext>
              </a:extLst>
            </p:cNvPr>
            <p:cNvSpPr/>
            <p:nvPr/>
          </p:nvSpPr>
          <p:spPr bwMode="auto">
            <a:xfrm>
              <a:off x="3809738" y="5262712"/>
              <a:ext cx="361663" cy="360992"/>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rgbClr val="395455"/>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dirty="0"/>
            </a:p>
          </p:txBody>
        </p:sp>
      </p:grpSp>
      <p:grpSp>
        <p:nvGrpSpPr>
          <p:cNvPr id="68" name="iśḷíḓe">
            <a:extLst>
              <a:ext uri="{FF2B5EF4-FFF2-40B4-BE49-F238E27FC236}">
                <a16:creationId xmlns:a16="http://schemas.microsoft.com/office/drawing/2014/main" id="{920DB988-8CAD-46F5-A738-A6566236A20E}"/>
              </a:ext>
            </a:extLst>
          </p:cNvPr>
          <p:cNvGrpSpPr/>
          <p:nvPr/>
        </p:nvGrpSpPr>
        <p:grpSpPr>
          <a:xfrm>
            <a:off x="8901695" y="1390815"/>
            <a:ext cx="3325300" cy="962645"/>
            <a:chOff x="9029821" y="3012455"/>
            <a:chExt cx="3325300" cy="962645"/>
          </a:xfrm>
        </p:grpSpPr>
        <p:sp>
          <p:nvSpPr>
            <p:cNvPr id="69" name="î$ľíḍe">
              <a:extLst>
                <a:ext uri="{FF2B5EF4-FFF2-40B4-BE49-F238E27FC236}">
                  <a16:creationId xmlns:a16="http://schemas.microsoft.com/office/drawing/2014/main" id="{7330D5FB-EB51-452F-B797-EFCAC1165BAA}"/>
                </a:ext>
              </a:extLst>
            </p:cNvPr>
            <p:cNvSpPr txBox="1"/>
            <p:nvPr/>
          </p:nvSpPr>
          <p:spPr>
            <a:xfrm>
              <a:off x="9029821" y="3385544"/>
              <a:ext cx="3325300" cy="589556"/>
            </a:xfrm>
            <a:prstGeom prst="rect">
              <a:avLst/>
            </a:prstGeom>
            <a:noFill/>
          </p:spPr>
          <p:txBody>
            <a:bodyPr wrap="square" lIns="91440" tIns="45720" rIns="91440" bIns="45720" anchor="ctr" anchorCtr="0">
              <a:normAutofit/>
            </a:bodyPr>
            <a:lstStyle/>
            <a:p>
              <a:pPr defTabSz="914378">
                <a:lnSpc>
                  <a:spcPct val="120000"/>
                </a:lnSpc>
                <a:defRPr/>
              </a:pPr>
              <a:r>
                <a:rPr lang="en-US" altLang="zh-CN" sz="1400" dirty="0">
                  <a:solidFill>
                    <a:schemeClr val="tx1">
                      <a:lumMod val="65000"/>
                      <a:lumOff val="35000"/>
                    </a:schemeClr>
                  </a:solidFill>
                </a:rPr>
                <a:t>Copy paste fonts. Choose the only option to retain text.</a:t>
              </a:r>
              <a:endParaRPr lang="zh-CN" altLang="en-US" sz="1400" dirty="0">
                <a:solidFill>
                  <a:schemeClr val="tx1">
                    <a:lumMod val="65000"/>
                    <a:lumOff val="35000"/>
                  </a:schemeClr>
                </a:solidFill>
              </a:endParaRPr>
            </a:p>
          </p:txBody>
        </p:sp>
        <p:sp>
          <p:nvSpPr>
            <p:cNvPr id="70" name="iṧliḋè">
              <a:extLst>
                <a:ext uri="{FF2B5EF4-FFF2-40B4-BE49-F238E27FC236}">
                  <a16:creationId xmlns:a16="http://schemas.microsoft.com/office/drawing/2014/main" id="{5C2F204B-8968-453B-88F6-0C5A661CC49B}"/>
                </a:ext>
              </a:extLst>
            </p:cNvPr>
            <p:cNvSpPr/>
            <p:nvPr/>
          </p:nvSpPr>
          <p:spPr>
            <a:xfrm>
              <a:off x="9029821" y="3012455"/>
              <a:ext cx="2457329" cy="373089"/>
            </a:xfrm>
            <a:prstGeom prst="rect">
              <a:avLst/>
            </a:prstGeom>
          </p:spPr>
          <p:txBody>
            <a:bodyPr wrap="square" lIns="91440" tIns="45720" rIns="91440" bIns="45720">
              <a:normAutofit lnSpcReduction="10000"/>
            </a:bodyPr>
            <a:lstStyle/>
            <a:p>
              <a:pPr lvl="0" defTabSz="914378">
                <a:defRPr/>
              </a:pPr>
              <a:r>
                <a:rPr lang="en-US" altLang="zh-CN" sz="2000" dirty="0">
                  <a:solidFill>
                    <a:schemeClr val="tx1">
                      <a:lumMod val="65000"/>
                      <a:lumOff val="35000"/>
                    </a:schemeClr>
                  </a:solidFill>
                  <a:latin typeface="+mj-lt"/>
                </a:rPr>
                <a:t>TEXT HERE</a:t>
              </a:r>
              <a:endParaRPr lang="zh-CN" altLang="en-US" sz="2000" dirty="0">
                <a:solidFill>
                  <a:schemeClr val="tx1">
                    <a:lumMod val="65000"/>
                    <a:lumOff val="35000"/>
                  </a:schemeClr>
                </a:solidFill>
                <a:latin typeface="+mj-lt"/>
              </a:endParaRPr>
            </a:p>
          </p:txBody>
        </p:sp>
      </p:grpSp>
      <p:grpSp>
        <p:nvGrpSpPr>
          <p:cNvPr id="71" name="iśḷíḓe">
            <a:extLst>
              <a:ext uri="{FF2B5EF4-FFF2-40B4-BE49-F238E27FC236}">
                <a16:creationId xmlns:a16="http://schemas.microsoft.com/office/drawing/2014/main" id="{6F2C47E7-EB92-4046-AB51-138AA1270A6B}"/>
              </a:ext>
            </a:extLst>
          </p:cNvPr>
          <p:cNvGrpSpPr/>
          <p:nvPr/>
        </p:nvGrpSpPr>
        <p:grpSpPr>
          <a:xfrm>
            <a:off x="6481382" y="5403742"/>
            <a:ext cx="3325300" cy="962645"/>
            <a:chOff x="9029821" y="3012455"/>
            <a:chExt cx="3325300" cy="962645"/>
          </a:xfrm>
        </p:grpSpPr>
        <p:sp>
          <p:nvSpPr>
            <p:cNvPr id="72" name="î$ľíḍe">
              <a:extLst>
                <a:ext uri="{FF2B5EF4-FFF2-40B4-BE49-F238E27FC236}">
                  <a16:creationId xmlns:a16="http://schemas.microsoft.com/office/drawing/2014/main" id="{B5BC3465-057D-46AE-842C-26809386D25A}"/>
                </a:ext>
              </a:extLst>
            </p:cNvPr>
            <p:cNvSpPr txBox="1"/>
            <p:nvPr/>
          </p:nvSpPr>
          <p:spPr>
            <a:xfrm>
              <a:off x="9029821" y="3385544"/>
              <a:ext cx="3325300" cy="589556"/>
            </a:xfrm>
            <a:prstGeom prst="rect">
              <a:avLst/>
            </a:prstGeom>
            <a:noFill/>
          </p:spPr>
          <p:txBody>
            <a:bodyPr wrap="square" lIns="91440" tIns="45720" rIns="91440" bIns="45720" anchor="ctr" anchorCtr="0">
              <a:normAutofit/>
            </a:bodyPr>
            <a:lstStyle/>
            <a:p>
              <a:pPr defTabSz="914378">
                <a:lnSpc>
                  <a:spcPct val="120000"/>
                </a:lnSpc>
                <a:defRPr/>
              </a:pPr>
              <a:r>
                <a:rPr lang="en-US" altLang="zh-CN" sz="1400" dirty="0">
                  <a:solidFill>
                    <a:schemeClr val="tx1">
                      <a:lumMod val="65000"/>
                      <a:lumOff val="35000"/>
                    </a:schemeClr>
                  </a:solidFill>
                </a:rPr>
                <a:t>Copy paste fonts. Choose the only option to retain text.</a:t>
              </a:r>
              <a:endParaRPr lang="zh-CN" altLang="en-US" sz="1400" dirty="0">
                <a:solidFill>
                  <a:schemeClr val="tx1">
                    <a:lumMod val="65000"/>
                    <a:lumOff val="35000"/>
                  </a:schemeClr>
                </a:solidFill>
              </a:endParaRPr>
            </a:p>
          </p:txBody>
        </p:sp>
        <p:sp>
          <p:nvSpPr>
            <p:cNvPr id="73" name="iṧliḋè">
              <a:extLst>
                <a:ext uri="{FF2B5EF4-FFF2-40B4-BE49-F238E27FC236}">
                  <a16:creationId xmlns:a16="http://schemas.microsoft.com/office/drawing/2014/main" id="{E204512D-154F-47A4-BA34-6C5012A29B1C}"/>
                </a:ext>
              </a:extLst>
            </p:cNvPr>
            <p:cNvSpPr/>
            <p:nvPr/>
          </p:nvSpPr>
          <p:spPr>
            <a:xfrm>
              <a:off x="9029821" y="3012455"/>
              <a:ext cx="2457329" cy="373089"/>
            </a:xfrm>
            <a:prstGeom prst="rect">
              <a:avLst/>
            </a:prstGeom>
          </p:spPr>
          <p:txBody>
            <a:bodyPr wrap="square" lIns="91440" tIns="45720" rIns="91440" bIns="45720">
              <a:normAutofit lnSpcReduction="10000"/>
            </a:bodyPr>
            <a:lstStyle/>
            <a:p>
              <a:pPr lvl="0" defTabSz="914378">
                <a:defRPr/>
              </a:pPr>
              <a:r>
                <a:rPr lang="en-US" altLang="zh-CN" sz="2000" dirty="0">
                  <a:solidFill>
                    <a:schemeClr val="tx1">
                      <a:lumMod val="65000"/>
                      <a:lumOff val="35000"/>
                    </a:schemeClr>
                  </a:solidFill>
                  <a:latin typeface="+mj-lt"/>
                </a:rPr>
                <a:t>TEXT HERE</a:t>
              </a:r>
              <a:endParaRPr lang="zh-CN" altLang="en-US" sz="2000" dirty="0">
                <a:solidFill>
                  <a:schemeClr val="tx1">
                    <a:lumMod val="65000"/>
                    <a:lumOff val="35000"/>
                  </a:schemeClr>
                </a:solidFill>
                <a:latin typeface="+mj-lt"/>
              </a:endParaRPr>
            </a:p>
          </p:txBody>
        </p:sp>
      </p:grpSp>
      <p:sp>
        <p:nvSpPr>
          <p:cNvPr id="74" name="文本框 73">
            <a:extLst>
              <a:ext uri="{FF2B5EF4-FFF2-40B4-BE49-F238E27FC236}">
                <a16:creationId xmlns:a16="http://schemas.microsoft.com/office/drawing/2014/main" id="{6F5F9DC3-14F6-4BBF-A713-B3843AE1C3DA}"/>
              </a:ext>
            </a:extLst>
          </p:cNvPr>
          <p:cNvSpPr txBox="1"/>
          <p:nvPr/>
        </p:nvSpPr>
        <p:spPr>
          <a:xfrm>
            <a:off x="705422" y="2371355"/>
            <a:ext cx="5775960" cy="1077218"/>
          </a:xfrm>
          <a:prstGeom prst="rect">
            <a:avLst/>
          </a:prstGeom>
          <a:noFill/>
        </p:spPr>
        <p:txBody>
          <a:bodyPr wrap="square" rtlCol="0">
            <a:spAutoFit/>
          </a:bodyPr>
          <a:lstStyle/>
          <a:p>
            <a:pPr algn="just">
              <a:buClr>
                <a:srgbClr val="2E432D"/>
              </a:buClr>
            </a:pPr>
            <a:r>
              <a:rPr lang="en-US" altLang="zh-CN"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Species of both genera are native to the area where Greek language and culture originated, though as the word kédros does not seem to be derived from any of the languages of the Middle East.</a:t>
            </a:r>
            <a:endParaRPr lang="zh-CN" altLang="en-US"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sp>
        <p:nvSpPr>
          <p:cNvPr id="75" name="矩形 74">
            <a:extLst>
              <a:ext uri="{FF2B5EF4-FFF2-40B4-BE49-F238E27FC236}">
                <a16:creationId xmlns:a16="http://schemas.microsoft.com/office/drawing/2014/main" id="{35F2E96D-6845-4CF4-832A-86563B363C07}"/>
              </a:ext>
            </a:extLst>
          </p:cNvPr>
          <p:cNvSpPr/>
          <p:nvPr/>
        </p:nvSpPr>
        <p:spPr>
          <a:xfrm>
            <a:off x="703051" y="1577359"/>
            <a:ext cx="4167103" cy="707886"/>
          </a:xfrm>
          <a:prstGeom prst="rect">
            <a:avLst/>
          </a:prstGeom>
        </p:spPr>
        <p:txBody>
          <a:bodyPr wrap="none">
            <a:spAutoFit/>
          </a:bodyPr>
          <a:lstStyle/>
          <a:p>
            <a:pPr algn="just"/>
            <a:r>
              <a:rPr lang="en-US" altLang="zh-CN" sz="4000" kern="1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YOU TITLE HERE</a:t>
            </a:r>
          </a:p>
        </p:txBody>
      </p:sp>
      <p:cxnSp>
        <p:nvCxnSpPr>
          <p:cNvPr id="76" name="直接连接符 75">
            <a:extLst>
              <a:ext uri="{FF2B5EF4-FFF2-40B4-BE49-F238E27FC236}">
                <a16:creationId xmlns:a16="http://schemas.microsoft.com/office/drawing/2014/main" id="{993488C1-18D1-4356-9ACB-794AAC88F179}"/>
              </a:ext>
            </a:extLst>
          </p:cNvPr>
          <p:cNvCxnSpPr>
            <a:cxnSpLocks/>
          </p:cNvCxnSpPr>
          <p:nvPr/>
        </p:nvCxnSpPr>
        <p:spPr>
          <a:xfrm>
            <a:off x="809731" y="1455439"/>
            <a:ext cx="3899429" cy="0"/>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78" name="组合 77">
            <a:extLst>
              <a:ext uri="{FF2B5EF4-FFF2-40B4-BE49-F238E27FC236}">
                <a16:creationId xmlns:a16="http://schemas.microsoft.com/office/drawing/2014/main" id="{DCDF5339-BAA6-44CB-9943-9FED820136BE}"/>
              </a:ext>
            </a:extLst>
          </p:cNvPr>
          <p:cNvGrpSpPr/>
          <p:nvPr>
            <p:custDataLst>
              <p:tags r:id="rId1"/>
            </p:custDataLst>
          </p:nvPr>
        </p:nvGrpSpPr>
        <p:grpSpPr>
          <a:xfrm>
            <a:off x="726754" y="3750434"/>
            <a:ext cx="807780" cy="3306616"/>
            <a:chOff x="5045679" y="203407"/>
            <a:chExt cx="807780" cy="3306616"/>
          </a:xfrm>
        </p:grpSpPr>
        <p:sp>
          <p:nvSpPr>
            <p:cNvPr id="79" name="文本框 78">
              <a:extLst>
                <a:ext uri="{FF2B5EF4-FFF2-40B4-BE49-F238E27FC236}">
                  <a16:creationId xmlns:a16="http://schemas.microsoft.com/office/drawing/2014/main" id="{7BE0533E-1429-4D93-8FC2-C29426FD5BEA}"/>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80" name="直接连接符 79">
              <a:extLst>
                <a:ext uri="{FF2B5EF4-FFF2-40B4-BE49-F238E27FC236}">
                  <a16:creationId xmlns:a16="http://schemas.microsoft.com/office/drawing/2014/main" id="{05C1BE70-9D68-4A13-8AB7-380775FB7413}"/>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1" name="文本框 80">
              <a:extLst>
                <a:ext uri="{FF2B5EF4-FFF2-40B4-BE49-F238E27FC236}">
                  <a16:creationId xmlns:a16="http://schemas.microsoft.com/office/drawing/2014/main" id="{147A5C90-0CEF-4836-A40F-27B01BB046EF}"/>
                </a:ext>
              </a:extLst>
            </p:cNvPr>
            <p:cNvSpPr txBox="1"/>
            <p:nvPr/>
          </p:nvSpPr>
          <p:spPr>
            <a:xfrm flipV="1">
              <a:off x="5045679" y="1972601"/>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06</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82" name="文本框 81">
              <a:extLst>
                <a:ext uri="{FF2B5EF4-FFF2-40B4-BE49-F238E27FC236}">
                  <a16:creationId xmlns:a16="http://schemas.microsoft.com/office/drawing/2014/main" id="{DA4FE768-CA6C-416B-A7BE-26C363733E70}"/>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spTree>
    <p:extLst>
      <p:ext uri="{BB962C8B-B14F-4D97-AF65-F5344CB8AC3E}">
        <p14:creationId xmlns:p14="http://schemas.microsoft.com/office/powerpoint/2010/main" val="15731892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descr="图片包含 树, 户外, 雪花, 天空&#10;&#10;描述已自动生成">
            <a:extLst>
              <a:ext uri="{FF2B5EF4-FFF2-40B4-BE49-F238E27FC236}">
                <a16:creationId xmlns:a16="http://schemas.microsoft.com/office/drawing/2014/main" id="{2B01D251-B55E-4D67-862A-932067C123EC}"/>
              </a:ext>
            </a:extLst>
          </p:cNvPr>
          <p:cNvPicPr>
            <a:picLocks noChangeAspect="1"/>
          </p:cNvPicPr>
          <p:nvPr/>
        </p:nvPicPr>
        <p:blipFill rotWithShape="1">
          <a:blip r:embed="rId3" cstate="email">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t="20014" r="35965" b="26651"/>
          <a:stretch/>
        </p:blipFill>
        <p:spPr>
          <a:xfrm>
            <a:off x="-158240" y="0"/>
            <a:ext cx="12350240" cy="6858000"/>
          </a:xfrm>
          <a:prstGeom prst="rect">
            <a:avLst/>
          </a:prstGeom>
        </p:spPr>
      </p:pic>
      <p:sp>
        <p:nvSpPr>
          <p:cNvPr id="4" name="文本框 3">
            <a:extLst>
              <a:ext uri="{FF2B5EF4-FFF2-40B4-BE49-F238E27FC236}">
                <a16:creationId xmlns:a16="http://schemas.microsoft.com/office/drawing/2014/main" id="{63356B31-3B70-430A-ACAA-7E35BD321771}"/>
              </a:ext>
            </a:extLst>
          </p:cNvPr>
          <p:cNvSpPr txBox="1"/>
          <p:nvPr/>
        </p:nvSpPr>
        <p:spPr>
          <a:xfrm>
            <a:off x="3362393" y="3406478"/>
            <a:ext cx="5150735" cy="646331"/>
          </a:xfrm>
          <a:prstGeom prst="rect">
            <a:avLst/>
          </a:prstGeom>
          <a:noFill/>
        </p:spPr>
        <p:txBody>
          <a:bodyPr wrap="square" rtlCol="0">
            <a:spAutoFit/>
          </a:bodyPr>
          <a:lstStyle/>
          <a:p>
            <a:pPr algn="ctr"/>
            <a:r>
              <a:rPr lang="en-US" altLang="zh-CN" sz="3600" dirty="0">
                <a:solidFill>
                  <a:srgbClr val="505E64"/>
                </a:solidFill>
                <a:latin typeface="MS PGothic" panose="020B0600070205080204" pitchFamily="34" charset="-128"/>
                <a:ea typeface="MS PGothic" panose="020B0600070205080204" pitchFamily="34" charset="-128"/>
              </a:rPr>
              <a:t>YOUR </a:t>
            </a:r>
            <a:r>
              <a:rPr lang="en-US" altLang="zh-CN" sz="3600" dirty="0">
                <a:solidFill>
                  <a:srgbClr val="505E64"/>
                </a:solidFill>
                <a:latin typeface="Malgun Gothic" panose="020B0503020000020004" pitchFamily="34" charset="-127"/>
                <a:ea typeface="Malgun Gothic" panose="020B0503020000020004" pitchFamily="34" charset="-127"/>
              </a:rPr>
              <a:t>TITLE</a:t>
            </a:r>
            <a:r>
              <a:rPr lang="en-US" altLang="zh-CN" sz="3600" dirty="0">
                <a:solidFill>
                  <a:srgbClr val="505E64"/>
                </a:solidFill>
                <a:latin typeface="MS PGothic" panose="020B0600070205080204" pitchFamily="34" charset="-128"/>
                <a:ea typeface="MS PGothic" panose="020B0600070205080204" pitchFamily="34" charset="-128"/>
              </a:rPr>
              <a:t> HERE</a:t>
            </a:r>
            <a:endParaRPr lang="zh-CN" altLang="en-US" sz="3600" dirty="0">
              <a:solidFill>
                <a:srgbClr val="505E64"/>
              </a:solidFill>
              <a:latin typeface="MS PGothic" panose="020B0600070205080204" pitchFamily="34" charset="-128"/>
              <a:ea typeface="MS PGothic" panose="020B0600070205080204" pitchFamily="34" charset="-128"/>
            </a:endParaRPr>
          </a:p>
        </p:txBody>
      </p:sp>
      <p:sp>
        <p:nvSpPr>
          <p:cNvPr id="9" name="ïşľîḋe">
            <a:extLst>
              <a:ext uri="{FF2B5EF4-FFF2-40B4-BE49-F238E27FC236}">
                <a16:creationId xmlns:a16="http://schemas.microsoft.com/office/drawing/2014/main" id="{F1172443-93F0-404C-9663-858EDB623320}"/>
              </a:ext>
            </a:extLst>
          </p:cNvPr>
          <p:cNvSpPr/>
          <p:nvPr/>
        </p:nvSpPr>
        <p:spPr bwMode="auto">
          <a:xfrm>
            <a:off x="5193367" y="1577905"/>
            <a:ext cx="1488788" cy="1721893"/>
          </a:xfrm>
          <a:custGeom>
            <a:avLst/>
            <a:gdLst>
              <a:gd name="T0" fmla="*/ 339 w 677"/>
              <a:gd name="T1" fmla="*/ 783 h 783"/>
              <a:gd name="T2" fmla="*/ 0 w 677"/>
              <a:gd name="T3" fmla="*/ 587 h 783"/>
              <a:gd name="T4" fmla="*/ 0 w 677"/>
              <a:gd name="T5" fmla="*/ 197 h 783"/>
              <a:gd name="T6" fmla="*/ 339 w 677"/>
              <a:gd name="T7" fmla="*/ 0 h 783"/>
              <a:gd name="T8" fmla="*/ 677 w 677"/>
              <a:gd name="T9" fmla="*/ 197 h 783"/>
              <a:gd name="T10" fmla="*/ 677 w 677"/>
              <a:gd name="T11" fmla="*/ 587 h 783"/>
              <a:gd name="T12" fmla="*/ 339 w 677"/>
              <a:gd name="T13" fmla="*/ 783 h 783"/>
              <a:gd name="T14" fmla="*/ 25 w 677"/>
              <a:gd name="T15" fmla="*/ 573 h 783"/>
              <a:gd name="T16" fmla="*/ 339 w 677"/>
              <a:gd name="T17" fmla="*/ 753 h 783"/>
              <a:gd name="T18" fmla="*/ 652 w 677"/>
              <a:gd name="T19" fmla="*/ 573 h 783"/>
              <a:gd name="T20" fmla="*/ 652 w 677"/>
              <a:gd name="T21" fmla="*/ 212 h 783"/>
              <a:gd name="T22" fmla="*/ 339 w 677"/>
              <a:gd name="T23" fmla="*/ 31 h 783"/>
              <a:gd name="T24" fmla="*/ 25 w 677"/>
              <a:gd name="T25" fmla="*/ 212 h 783"/>
              <a:gd name="T26" fmla="*/ 25 w 677"/>
              <a:gd name="T27" fmla="*/ 57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7" h="783">
                <a:moveTo>
                  <a:pt x="339" y="783"/>
                </a:moveTo>
                <a:lnTo>
                  <a:pt x="0" y="587"/>
                </a:lnTo>
                <a:lnTo>
                  <a:pt x="0" y="197"/>
                </a:lnTo>
                <a:lnTo>
                  <a:pt x="339" y="0"/>
                </a:lnTo>
                <a:lnTo>
                  <a:pt x="677" y="197"/>
                </a:lnTo>
                <a:lnTo>
                  <a:pt x="677" y="587"/>
                </a:lnTo>
                <a:lnTo>
                  <a:pt x="339" y="783"/>
                </a:lnTo>
                <a:close/>
                <a:moveTo>
                  <a:pt x="25" y="573"/>
                </a:moveTo>
                <a:lnTo>
                  <a:pt x="339" y="753"/>
                </a:lnTo>
                <a:lnTo>
                  <a:pt x="652" y="573"/>
                </a:lnTo>
                <a:lnTo>
                  <a:pt x="652" y="212"/>
                </a:lnTo>
                <a:lnTo>
                  <a:pt x="339" y="31"/>
                </a:lnTo>
                <a:lnTo>
                  <a:pt x="25" y="212"/>
                </a:lnTo>
                <a:lnTo>
                  <a:pt x="25" y="573"/>
                </a:lnTo>
                <a:close/>
              </a:path>
            </a:pathLst>
          </a:custGeom>
          <a:noFill/>
          <a:ln w="19050">
            <a:solidFill>
              <a:srgbClr val="505E64">
                <a:alpha val="60000"/>
              </a:srgbClr>
            </a:solidFill>
          </a:ln>
        </p:spPr>
        <p:txBody>
          <a:bodyPr anchor="ctr"/>
          <a:lstStyle/>
          <a:p>
            <a:pPr algn="ctr"/>
            <a:r>
              <a:rPr lang="en-US" altLang="zh-CN" sz="4400" dirty="0">
                <a:solidFill>
                  <a:srgbClr val="505E64"/>
                </a:solidFill>
                <a:latin typeface="Impact" panose="020B0806030902050204" pitchFamily="34" charset="0"/>
              </a:rPr>
              <a:t>03</a:t>
            </a:r>
            <a:endParaRPr sz="4400" dirty="0">
              <a:solidFill>
                <a:srgbClr val="505E64"/>
              </a:solidFill>
              <a:latin typeface="Impact" panose="020B0806030902050204" pitchFamily="34" charset="0"/>
            </a:endParaRPr>
          </a:p>
        </p:txBody>
      </p:sp>
      <p:sp>
        <p:nvSpPr>
          <p:cNvPr id="21" name="文本框 20">
            <a:extLst>
              <a:ext uri="{FF2B5EF4-FFF2-40B4-BE49-F238E27FC236}">
                <a16:creationId xmlns:a16="http://schemas.microsoft.com/office/drawing/2014/main" id="{D4452D95-EC66-4F68-B129-21FC3EC139C5}"/>
              </a:ext>
            </a:extLst>
          </p:cNvPr>
          <p:cNvSpPr txBox="1"/>
          <p:nvPr/>
        </p:nvSpPr>
        <p:spPr>
          <a:xfrm>
            <a:off x="2773680" y="4139039"/>
            <a:ext cx="6644640" cy="738664"/>
          </a:xfrm>
          <a:prstGeom prst="rect">
            <a:avLst/>
          </a:prstGeom>
          <a:noFill/>
        </p:spPr>
        <p:txBody>
          <a:bodyPr wrap="square" rtlCol="0">
            <a:spAutoFit/>
          </a:bodyPr>
          <a:lstStyle/>
          <a:p>
            <a:pPr algn="ctr">
              <a:buClr>
                <a:srgbClr val="2E432D"/>
              </a:buClr>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Pellentesque habitant morbi tristique senectus et netus et malesuada fames ac turpis egestas. Proin pharetra nonummy pede. Mauris et orci.</a:t>
            </a:r>
          </a:p>
          <a:p>
            <a:pPr algn="ctr">
              <a:buClr>
                <a:srgbClr val="2E432D"/>
              </a:buClr>
            </a:pPr>
            <a:endParaRPr lang="en-US" altLang="zh-CN" sz="1400" dirty="0">
              <a:solidFill>
                <a:schemeClr val="bg1">
                  <a:lumMod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16999255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E230B1A-42A7-4C9A-B208-DD26C86B44D4}"/>
              </a:ext>
            </a:extLst>
          </p:cNvPr>
          <p:cNvPicPr>
            <a:picLocks noChangeAspect="1"/>
          </p:cNvPicPr>
          <p:nvPr/>
        </p:nvPicPr>
        <p:blipFill rotWithShape="1">
          <a:blip r:embed="rId4" cstate="email">
            <a:extLst>
              <a:ext uri="{BEBA8EAE-BF5A-486C-A8C5-ECC9F3942E4B}">
                <a14:imgProps xmlns:a14="http://schemas.microsoft.com/office/drawing/2010/main">
                  <a14:imgLayer r:embed="rId5">
                    <a14:imgEffect>
                      <a14:colorTemperature colorTemp="7200"/>
                    </a14:imgEffect>
                    <a14:imgEffect>
                      <a14:saturation sat="66000"/>
                    </a14:imgEffect>
                  </a14:imgLayer>
                </a14:imgProps>
              </a:ext>
              <a:ext uri="{28A0092B-C50C-407E-A947-70E740481C1C}">
                <a14:useLocalDpi xmlns:a14="http://schemas.microsoft.com/office/drawing/2010/main" val="0"/>
              </a:ext>
            </a:extLst>
          </a:blip>
          <a:srcRect l="3761" t="14445" b="31333"/>
          <a:stretch/>
        </p:blipFill>
        <p:spPr>
          <a:xfrm>
            <a:off x="4312920" y="1600674"/>
            <a:ext cx="7018019" cy="2636046"/>
          </a:xfrm>
          <a:prstGeom prst="rect">
            <a:avLst/>
          </a:prstGeom>
        </p:spPr>
      </p:pic>
      <p:sp>
        <p:nvSpPr>
          <p:cNvPr id="4" name="文本框 3">
            <a:extLst>
              <a:ext uri="{FF2B5EF4-FFF2-40B4-BE49-F238E27FC236}">
                <a16:creationId xmlns:a16="http://schemas.microsoft.com/office/drawing/2014/main" id="{B15A8F81-1599-49DD-AFB6-0A588E37E3CE}"/>
              </a:ext>
            </a:extLst>
          </p:cNvPr>
          <p:cNvSpPr txBox="1"/>
          <p:nvPr/>
        </p:nvSpPr>
        <p:spPr>
          <a:xfrm>
            <a:off x="2331720" y="4895197"/>
            <a:ext cx="9044940" cy="1200329"/>
          </a:xfrm>
          <a:prstGeom prst="rect">
            <a:avLst/>
          </a:prstGeom>
          <a:noFill/>
        </p:spPr>
        <p:txBody>
          <a:bodyPr wrap="square" rtlCol="0">
            <a:spAutoFit/>
          </a:bodyPr>
          <a:lstStyle/>
          <a:p>
            <a:pPr algn="ctr">
              <a:buClr>
                <a:srgbClr val="2E432D"/>
              </a:buClr>
            </a:pPr>
            <a:r>
              <a:rPr lang="en-US" altLang="zh-CN"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Both the Latin word cedrus and the generic name cedrus are derived from Greek κέδρος kédros. Ancient Greek and Latin used the same word, kédros and cedrus, respectively, for different species of plants now classified in the genera Cedrus and Juniperus (juniper). </a:t>
            </a:r>
            <a:endParaRPr lang="zh-CN" altLang="en-US"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5" name="直接连接符 4">
            <a:extLst>
              <a:ext uri="{FF2B5EF4-FFF2-40B4-BE49-F238E27FC236}">
                <a16:creationId xmlns:a16="http://schemas.microsoft.com/office/drawing/2014/main" id="{CAAF5C0E-DAEB-4958-8E8A-59038DFB9ABA}"/>
              </a:ext>
            </a:extLst>
          </p:cNvPr>
          <p:cNvCxnSpPr>
            <a:cxnSpLocks/>
          </p:cNvCxnSpPr>
          <p:nvPr/>
        </p:nvCxnSpPr>
        <p:spPr>
          <a:xfrm>
            <a:off x="1320376" y="1950720"/>
            <a:ext cx="0" cy="4907280"/>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8" name="组合 7">
            <a:extLst>
              <a:ext uri="{FF2B5EF4-FFF2-40B4-BE49-F238E27FC236}">
                <a16:creationId xmlns:a16="http://schemas.microsoft.com/office/drawing/2014/main" id="{39FAE0C7-8450-419D-B679-8C3DE7BBE449}"/>
              </a:ext>
            </a:extLst>
          </p:cNvPr>
          <p:cNvGrpSpPr/>
          <p:nvPr>
            <p:custDataLst>
              <p:tags r:id="rId1"/>
            </p:custDataLst>
          </p:nvPr>
        </p:nvGrpSpPr>
        <p:grpSpPr>
          <a:xfrm>
            <a:off x="350490" y="0"/>
            <a:ext cx="807780" cy="3306616"/>
            <a:chOff x="5045679" y="203407"/>
            <a:chExt cx="807780" cy="3306616"/>
          </a:xfrm>
        </p:grpSpPr>
        <p:sp>
          <p:nvSpPr>
            <p:cNvPr id="9" name="文本框 8">
              <a:extLst>
                <a:ext uri="{FF2B5EF4-FFF2-40B4-BE49-F238E27FC236}">
                  <a16:creationId xmlns:a16="http://schemas.microsoft.com/office/drawing/2014/main" id="{9CC451DF-5832-4AA7-ACDD-D046547DCDFE}"/>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10" name="直接连接符 9">
              <a:extLst>
                <a:ext uri="{FF2B5EF4-FFF2-40B4-BE49-F238E27FC236}">
                  <a16:creationId xmlns:a16="http://schemas.microsoft.com/office/drawing/2014/main" id="{1135F68E-3D96-4172-AA47-24C492D19586}"/>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5828657F-B419-4264-913D-C84EEFEFFD3E}"/>
                </a:ext>
              </a:extLst>
            </p:cNvPr>
            <p:cNvSpPr txBox="1"/>
            <p:nvPr/>
          </p:nvSpPr>
          <p:spPr>
            <a:xfrm flipV="1">
              <a:off x="5045679" y="1972601"/>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07</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12" name="文本框 11">
              <a:extLst>
                <a:ext uri="{FF2B5EF4-FFF2-40B4-BE49-F238E27FC236}">
                  <a16:creationId xmlns:a16="http://schemas.microsoft.com/office/drawing/2014/main" id="{A36B3E77-6BCE-461D-9E8F-C9A3C009B97D}"/>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sp>
        <p:nvSpPr>
          <p:cNvPr id="13" name="文本框 12">
            <a:extLst>
              <a:ext uri="{FF2B5EF4-FFF2-40B4-BE49-F238E27FC236}">
                <a16:creationId xmlns:a16="http://schemas.microsoft.com/office/drawing/2014/main" id="{9E252388-DE8A-43D3-89DC-5B1897DE7819}"/>
              </a:ext>
            </a:extLst>
          </p:cNvPr>
          <p:cNvSpPr txBox="1"/>
          <p:nvPr/>
        </p:nvSpPr>
        <p:spPr>
          <a:xfrm>
            <a:off x="844793" y="2958844"/>
            <a:ext cx="6095995" cy="707886"/>
          </a:xfrm>
          <a:prstGeom prst="rect">
            <a:avLst/>
          </a:prstGeom>
          <a:noFill/>
        </p:spPr>
        <p:txBody>
          <a:bodyPr wrap="square" rtlCol="0">
            <a:spAutoFit/>
          </a:bodyPr>
          <a:lstStyle/>
          <a:p>
            <a:pPr algn="ctr">
              <a:buClr>
                <a:srgbClr val="2E432D"/>
              </a:buClr>
            </a:pPr>
            <a:r>
              <a:rPr lang="en-US" altLang="zh-CN" sz="4000" dirty="0">
                <a:solidFill>
                  <a:schemeClr val="tx1">
                    <a:lumMod val="65000"/>
                    <a:lumOff val="35000"/>
                  </a:schemeClr>
                </a:solidFill>
                <a:latin typeface="+mj-lt"/>
                <a:ea typeface="Malgun Gothic Semilight" panose="020B0502040204020203" pitchFamily="34" charset="-122"/>
                <a:cs typeface="Malgun Gothic Semilight" panose="020B0502040204020203" pitchFamily="34" charset="-122"/>
              </a:rPr>
              <a:t>DECRICPTION</a:t>
            </a:r>
            <a:endParaRPr lang="zh-CN" altLang="en-US" sz="4000" dirty="0">
              <a:solidFill>
                <a:schemeClr val="tx1">
                  <a:lumMod val="65000"/>
                  <a:lumOff val="35000"/>
                </a:schemeClr>
              </a:solidFill>
              <a:latin typeface="+mj-lt"/>
              <a:ea typeface="Malgun Gothic Semilight" panose="020B0502040204020203" pitchFamily="34" charset="-122"/>
              <a:cs typeface="Malgun Gothic Semilight" panose="020B0502040204020203" pitchFamily="34" charset="-122"/>
            </a:endParaRPr>
          </a:p>
        </p:txBody>
      </p:sp>
      <p:sp>
        <p:nvSpPr>
          <p:cNvPr id="14" name="文本框 13">
            <a:extLst>
              <a:ext uri="{FF2B5EF4-FFF2-40B4-BE49-F238E27FC236}">
                <a16:creationId xmlns:a16="http://schemas.microsoft.com/office/drawing/2014/main" id="{9D6A36D9-0B0E-4498-B263-FE7D25418D24}"/>
              </a:ext>
            </a:extLst>
          </p:cNvPr>
          <p:cNvSpPr txBox="1"/>
          <p:nvPr/>
        </p:nvSpPr>
        <p:spPr>
          <a:xfrm>
            <a:off x="1481435" y="2212401"/>
            <a:ext cx="3337559" cy="769441"/>
          </a:xfrm>
          <a:prstGeom prst="rect">
            <a:avLst/>
          </a:prstGeom>
          <a:noFill/>
        </p:spPr>
        <p:txBody>
          <a:bodyPr wrap="square" rtlCol="0">
            <a:spAutoFit/>
          </a:bodyPr>
          <a:lstStyle/>
          <a:p>
            <a:pPr algn="ctr">
              <a:buClr>
                <a:srgbClr val="2E432D"/>
              </a:buClr>
            </a:pPr>
            <a:r>
              <a:rPr lang="en-US" altLang="zh-CN" sz="4400" dirty="0">
                <a:solidFill>
                  <a:srgbClr val="72868E"/>
                </a:solidFill>
                <a:latin typeface="+mj-lt"/>
                <a:ea typeface="Malgun Gothic Semilight" panose="020B0502040204020203" pitchFamily="34" charset="-122"/>
                <a:cs typeface="Malgun Gothic Semilight" panose="020B0502040204020203" pitchFamily="34" charset="-122"/>
              </a:rPr>
              <a:t>CADER</a:t>
            </a:r>
            <a:endParaRPr lang="zh-CN" altLang="en-US" sz="4400" dirty="0">
              <a:solidFill>
                <a:srgbClr val="72868E"/>
              </a:solidFill>
              <a:latin typeface="+mj-lt"/>
              <a:ea typeface="Malgun Gothic Semilight" panose="020B0502040204020203" pitchFamily="34" charset="-122"/>
              <a:cs typeface="Malgun Gothic Semilight" panose="020B0502040204020203" pitchFamily="34" charset="-122"/>
            </a:endParaRPr>
          </a:p>
        </p:txBody>
      </p:sp>
    </p:spTree>
    <p:extLst>
      <p:ext uri="{BB962C8B-B14F-4D97-AF65-F5344CB8AC3E}">
        <p14:creationId xmlns:p14="http://schemas.microsoft.com/office/powerpoint/2010/main" val="37235578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533C8C58-4199-47EA-B709-A526D82737E5}"/>
              </a:ext>
            </a:extLst>
          </p:cNvPr>
          <p:cNvSpPr/>
          <p:nvPr/>
        </p:nvSpPr>
        <p:spPr>
          <a:xfrm>
            <a:off x="289560" y="655320"/>
            <a:ext cx="11628120" cy="5867400"/>
          </a:xfrm>
          <a:prstGeom prst="rect">
            <a:avLst/>
          </a:prstGeom>
          <a:solidFill>
            <a:srgbClr val="D2DE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F333B3F0-B01C-4682-8B7A-68CD987714B4}"/>
              </a:ext>
            </a:extLst>
          </p:cNvPr>
          <p:cNvPicPr>
            <a:picLocks noChangeAspect="1"/>
          </p:cNvPicPr>
          <p:nvPr/>
        </p:nvPicPr>
        <p:blipFill rotWithShape="1">
          <a:blip r:embed="rId4" cstate="email">
            <a:extLst>
              <a:ext uri="{28A0092B-C50C-407E-A947-70E740481C1C}">
                <a14:useLocalDpi xmlns:a14="http://schemas.microsoft.com/office/drawing/2010/main" val="0"/>
              </a:ext>
            </a:extLst>
          </a:blip>
          <a:srcRect t="24392" b="44383"/>
          <a:stretch/>
        </p:blipFill>
        <p:spPr>
          <a:xfrm>
            <a:off x="289559" y="335281"/>
            <a:ext cx="11640261" cy="2423160"/>
          </a:xfrm>
          <a:prstGeom prst="rect">
            <a:avLst/>
          </a:prstGeom>
        </p:spPr>
      </p:pic>
      <p:sp>
        <p:nvSpPr>
          <p:cNvPr id="5" name="文本框 4">
            <a:extLst>
              <a:ext uri="{FF2B5EF4-FFF2-40B4-BE49-F238E27FC236}">
                <a16:creationId xmlns:a16="http://schemas.microsoft.com/office/drawing/2014/main" id="{324E3F36-8938-45AC-99F6-3B129F10D71B}"/>
              </a:ext>
            </a:extLst>
          </p:cNvPr>
          <p:cNvSpPr txBox="1"/>
          <p:nvPr/>
        </p:nvSpPr>
        <p:spPr>
          <a:xfrm>
            <a:off x="1432560" y="4526280"/>
            <a:ext cx="9326880" cy="1200329"/>
          </a:xfrm>
          <a:prstGeom prst="rect">
            <a:avLst/>
          </a:prstGeom>
          <a:noFill/>
        </p:spPr>
        <p:txBody>
          <a:bodyPr wrap="square" rtlCol="0">
            <a:spAutoFit/>
          </a:bodyPr>
          <a:lstStyle/>
          <a:p>
            <a:pPr algn="ctr">
              <a:buClr>
                <a:srgbClr val="2E432D"/>
              </a:buClr>
            </a:pPr>
            <a:r>
              <a:rPr lang="en-US" altLang="zh-CN"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Cedrus trees can grow up to 30–40 m (occasionally 60 m) tall with spicy-resinous scented wood, thick ridged or square-cracked bark, and broad, level branches. The shoots are dimorphic, with long shoots, which form the framework of the branches, and short shoots, which carry most of the leaves. </a:t>
            </a:r>
            <a:endParaRPr lang="zh-CN" altLang="en-US"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sp>
        <p:nvSpPr>
          <p:cNvPr id="6" name="文本框 5">
            <a:extLst>
              <a:ext uri="{FF2B5EF4-FFF2-40B4-BE49-F238E27FC236}">
                <a16:creationId xmlns:a16="http://schemas.microsoft.com/office/drawing/2014/main" id="{FC338C26-91FC-4E3E-A0EA-F028F416F693}"/>
              </a:ext>
            </a:extLst>
          </p:cNvPr>
          <p:cNvSpPr txBox="1"/>
          <p:nvPr/>
        </p:nvSpPr>
        <p:spPr>
          <a:xfrm>
            <a:off x="4267200" y="3451860"/>
            <a:ext cx="3657600" cy="707886"/>
          </a:xfrm>
          <a:prstGeom prst="rect">
            <a:avLst/>
          </a:prstGeom>
          <a:noFill/>
        </p:spPr>
        <p:txBody>
          <a:bodyPr wrap="square" rtlCol="0">
            <a:spAutoFit/>
          </a:bodyPr>
          <a:lstStyle/>
          <a:p>
            <a:pPr algn="ctr">
              <a:buClr>
                <a:srgbClr val="2E432D"/>
              </a:buClr>
            </a:pPr>
            <a:r>
              <a:rPr lang="en-US" altLang="zh-CN" sz="4000" dirty="0">
                <a:solidFill>
                  <a:srgbClr val="3E494E"/>
                </a:solidFill>
                <a:latin typeface="+mj-lt"/>
                <a:ea typeface="Malgun Gothic Semilight" panose="020B0502040204020203" pitchFamily="34" charset="-122"/>
                <a:cs typeface="Malgun Gothic Semilight" panose="020B0502040204020203" pitchFamily="34" charset="-122"/>
              </a:rPr>
              <a:t>TAXONOMY</a:t>
            </a:r>
            <a:endParaRPr lang="zh-CN" altLang="en-US" sz="4000" dirty="0">
              <a:solidFill>
                <a:srgbClr val="3E494E"/>
              </a:solidFill>
              <a:latin typeface="+mj-lt"/>
              <a:ea typeface="Malgun Gothic Semilight" panose="020B0502040204020203" pitchFamily="34" charset="-122"/>
              <a:cs typeface="Malgun Gothic Semilight" panose="020B0502040204020203" pitchFamily="34" charset="-122"/>
            </a:endParaRPr>
          </a:p>
        </p:txBody>
      </p:sp>
      <p:sp>
        <p:nvSpPr>
          <p:cNvPr id="7" name="矩形 6">
            <a:extLst>
              <a:ext uri="{FF2B5EF4-FFF2-40B4-BE49-F238E27FC236}">
                <a16:creationId xmlns:a16="http://schemas.microsoft.com/office/drawing/2014/main" id="{7854D121-0973-4B6C-99E3-9282B84AC8BD}"/>
              </a:ext>
            </a:extLst>
          </p:cNvPr>
          <p:cNvSpPr/>
          <p:nvPr/>
        </p:nvSpPr>
        <p:spPr>
          <a:xfrm>
            <a:off x="121920" y="152400"/>
            <a:ext cx="11932920" cy="6553200"/>
          </a:xfrm>
          <a:prstGeom prst="rect">
            <a:avLst/>
          </a:prstGeom>
          <a:noFill/>
          <a:ln w="19050">
            <a:solidFill>
              <a:srgbClr val="7F8E9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a:extLst>
              <a:ext uri="{FF2B5EF4-FFF2-40B4-BE49-F238E27FC236}">
                <a16:creationId xmlns:a16="http://schemas.microsoft.com/office/drawing/2014/main" id="{6FC4375A-ABC2-4C26-85DC-0042DFE21E29}"/>
              </a:ext>
            </a:extLst>
          </p:cNvPr>
          <p:cNvGrpSpPr/>
          <p:nvPr>
            <p:custDataLst>
              <p:tags r:id="rId1"/>
            </p:custDataLst>
          </p:nvPr>
        </p:nvGrpSpPr>
        <p:grpSpPr>
          <a:xfrm rot="5400000">
            <a:off x="4038803" y="-776978"/>
            <a:ext cx="807779" cy="3306616"/>
            <a:chOff x="5045680" y="203407"/>
            <a:chExt cx="807779" cy="3306616"/>
          </a:xfrm>
        </p:grpSpPr>
        <p:sp>
          <p:nvSpPr>
            <p:cNvPr id="9" name="文本框 8">
              <a:extLst>
                <a:ext uri="{FF2B5EF4-FFF2-40B4-BE49-F238E27FC236}">
                  <a16:creationId xmlns:a16="http://schemas.microsoft.com/office/drawing/2014/main" id="{E07470FE-6293-4ED0-86B4-E06E18317A43}"/>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10" name="直接连接符 9">
              <a:extLst>
                <a:ext uri="{FF2B5EF4-FFF2-40B4-BE49-F238E27FC236}">
                  <a16:creationId xmlns:a16="http://schemas.microsoft.com/office/drawing/2014/main" id="{69D857F2-CEDA-4EE7-A09B-902A5B681BE2}"/>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59B9BE73-6D5E-47FC-BFC8-86EB34ADB42B}"/>
                </a:ext>
              </a:extLst>
            </p:cNvPr>
            <p:cNvSpPr txBox="1"/>
            <p:nvPr/>
          </p:nvSpPr>
          <p:spPr>
            <a:xfrm flipV="1">
              <a:off x="5045680" y="1972601"/>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08</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12" name="文本框 11">
              <a:extLst>
                <a:ext uri="{FF2B5EF4-FFF2-40B4-BE49-F238E27FC236}">
                  <a16:creationId xmlns:a16="http://schemas.microsoft.com/office/drawing/2014/main" id="{E80E2654-9393-4AA4-BBC6-C48B645FFDCE}"/>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spTree>
    <p:extLst>
      <p:ext uri="{BB962C8B-B14F-4D97-AF65-F5344CB8AC3E}">
        <p14:creationId xmlns:p14="http://schemas.microsoft.com/office/powerpoint/2010/main" val="35842340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a:extLst>
              <a:ext uri="{FF2B5EF4-FFF2-40B4-BE49-F238E27FC236}">
                <a16:creationId xmlns:a16="http://schemas.microsoft.com/office/drawing/2014/main" id="{168236AE-8A15-4349-A3D8-02CE3DF613E0}"/>
              </a:ext>
            </a:extLst>
          </p:cNvPr>
          <p:cNvGrpSpPr>
            <a:grpSpLocks noChangeAspect="1"/>
          </p:cNvGrpSpPr>
          <p:nvPr/>
        </p:nvGrpSpPr>
        <p:grpSpPr bwMode="auto">
          <a:xfrm>
            <a:off x="875030" y="1463040"/>
            <a:ext cx="4239277" cy="4519930"/>
            <a:chOff x="1264" y="693"/>
            <a:chExt cx="3308" cy="3527"/>
          </a:xfrm>
        </p:grpSpPr>
        <p:sp>
          <p:nvSpPr>
            <p:cNvPr id="4" name="AutoShape 3">
              <a:extLst>
                <a:ext uri="{FF2B5EF4-FFF2-40B4-BE49-F238E27FC236}">
                  <a16:creationId xmlns:a16="http://schemas.microsoft.com/office/drawing/2014/main" id="{7842A30C-C4DB-4E1F-8EDD-BDF66689BB2D}"/>
                </a:ext>
              </a:extLst>
            </p:cNvPr>
            <p:cNvSpPr>
              <a:spLocks noChangeAspect="1" noChangeArrowheads="1" noTextEdit="1"/>
            </p:cNvSpPr>
            <p:nvPr/>
          </p:nvSpPr>
          <p:spPr bwMode="auto">
            <a:xfrm>
              <a:off x="1269" y="693"/>
              <a:ext cx="3303" cy="3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17">
              <a:extLst>
                <a:ext uri="{FF2B5EF4-FFF2-40B4-BE49-F238E27FC236}">
                  <a16:creationId xmlns:a16="http://schemas.microsoft.com/office/drawing/2014/main" id="{CF4A826E-A525-4814-92F7-75760F3CCCE1}"/>
                </a:ext>
              </a:extLst>
            </p:cNvPr>
            <p:cNvSpPr>
              <a:spLocks/>
            </p:cNvSpPr>
            <p:nvPr/>
          </p:nvSpPr>
          <p:spPr bwMode="auto">
            <a:xfrm>
              <a:off x="1264" y="694"/>
              <a:ext cx="3258" cy="3502"/>
            </a:xfrm>
            <a:custGeom>
              <a:avLst/>
              <a:gdLst>
                <a:gd name="T0" fmla="*/ 1804 w 2675"/>
                <a:gd name="T1" fmla="*/ 625 h 2889"/>
                <a:gd name="T2" fmla="*/ 1475 w 2675"/>
                <a:gd name="T3" fmla="*/ 307 h 2889"/>
                <a:gd name="T4" fmla="*/ 1526 w 2675"/>
                <a:gd name="T5" fmla="*/ 3 h 2889"/>
                <a:gd name="T6" fmla="*/ 1503 w 2675"/>
                <a:gd name="T7" fmla="*/ 205 h 2889"/>
                <a:gd name="T8" fmla="*/ 1575 w 2675"/>
                <a:gd name="T9" fmla="*/ 234 h 2889"/>
                <a:gd name="T10" fmla="*/ 1624 w 2675"/>
                <a:gd name="T11" fmla="*/ 154 h 2889"/>
                <a:gd name="T12" fmla="*/ 1583 w 2675"/>
                <a:gd name="T13" fmla="*/ 359 h 2889"/>
                <a:gd name="T14" fmla="*/ 1659 w 2675"/>
                <a:gd name="T15" fmla="*/ 337 h 2889"/>
                <a:gd name="T16" fmla="*/ 1687 w 2675"/>
                <a:gd name="T17" fmla="*/ 339 h 2889"/>
                <a:gd name="T18" fmla="*/ 1820 w 2675"/>
                <a:gd name="T19" fmla="*/ 576 h 2889"/>
                <a:gd name="T20" fmla="*/ 1946 w 2675"/>
                <a:gd name="T21" fmla="*/ 528 h 2889"/>
                <a:gd name="T22" fmla="*/ 1978 w 2675"/>
                <a:gd name="T23" fmla="*/ 527 h 2889"/>
                <a:gd name="T24" fmla="*/ 2114 w 2675"/>
                <a:gd name="T25" fmla="*/ 783 h 2889"/>
                <a:gd name="T26" fmla="*/ 2211 w 2675"/>
                <a:gd name="T27" fmla="*/ 651 h 2889"/>
                <a:gd name="T28" fmla="*/ 2255 w 2675"/>
                <a:gd name="T29" fmla="*/ 482 h 2889"/>
                <a:gd name="T30" fmla="*/ 2276 w 2675"/>
                <a:gd name="T31" fmla="*/ 640 h 2889"/>
                <a:gd name="T32" fmla="*/ 2472 w 2675"/>
                <a:gd name="T33" fmla="*/ 243 h 2889"/>
                <a:gd name="T34" fmla="*/ 2521 w 2675"/>
                <a:gd name="T35" fmla="*/ 431 h 2889"/>
                <a:gd name="T36" fmla="*/ 2555 w 2675"/>
                <a:gd name="T37" fmla="*/ 298 h 2889"/>
                <a:gd name="T38" fmla="*/ 2576 w 2675"/>
                <a:gd name="T39" fmla="*/ 219 h 2889"/>
                <a:gd name="T40" fmla="*/ 2622 w 2675"/>
                <a:gd name="T41" fmla="*/ 222 h 2889"/>
                <a:gd name="T42" fmla="*/ 2607 w 2675"/>
                <a:gd name="T43" fmla="*/ 14 h 2889"/>
                <a:gd name="T44" fmla="*/ 2630 w 2675"/>
                <a:gd name="T45" fmla="*/ 370 h 2889"/>
                <a:gd name="T46" fmla="*/ 2334 w 2675"/>
                <a:gd name="T47" fmla="*/ 639 h 2889"/>
                <a:gd name="T48" fmla="*/ 2279 w 2675"/>
                <a:gd name="T49" fmla="*/ 740 h 2889"/>
                <a:gd name="T50" fmla="*/ 2351 w 2675"/>
                <a:gd name="T51" fmla="*/ 842 h 2889"/>
                <a:gd name="T52" fmla="*/ 2252 w 2675"/>
                <a:gd name="T53" fmla="*/ 1002 h 2889"/>
                <a:gd name="T54" fmla="*/ 2223 w 2675"/>
                <a:gd name="T55" fmla="*/ 1209 h 2889"/>
                <a:gd name="T56" fmla="*/ 2136 w 2675"/>
                <a:gd name="T57" fmla="*/ 1401 h 2889"/>
                <a:gd name="T58" fmla="*/ 1956 w 2675"/>
                <a:gd name="T59" fmla="*/ 1630 h 2889"/>
                <a:gd name="T60" fmla="*/ 1695 w 2675"/>
                <a:gd name="T61" fmla="*/ 1875 h 2889"/>
                <a:gd name="T62" fmla="*/ 1609 w 2675"/>
                <a:gd name="T63" fmla="*/ 2110 h 2889"/>
                <a:gd name="T64" fmla="*/ 1564 w 2675"/>
                <a:gd name="T65" fmla="*/ 2302 h 2889"/>
                <a:gd name="T66" fmla="*/ 1540 w 2675"/>
                <a:gd name="T67" fmla="*/ 2728 h 2889"/>
                <a:gd name="T68" fmla="*/ 1606 w 2675"/>
                <a:gd name="T69" fmla="*/ 2823 h 2889"/>
                <a:gd name="T70" fmla="*/ 1484 w 2675"/>
                <a:gd name="T71" fmla="*/ 2797 h 2889"/>
                <a:gd name="T72" fmla="*/ 1389 w 2675"/>
                <a:gd name="T73" fmla="*/ 2750 h 2889"/>
                <a:gd name="T74" fmla="*/ 1391 w 2675"/>
                <a:gd name="T75" fmla="*/ 2351 h 2889"/>
                <a:gd name="T76" fmla="*/ 1364 w 2675"/>
                <a:gd name="T77" fmla="*/ 1921 h 2889"/>
                <a:gd name="T78" fmla="*/ 973 w 2675"/>
                <a:gd name="T79" fmla="*/ 1915 h 2889"/>
                <a:gd name="T80" fmla="*/ 783 w 2675"/>
                <a:gd name="T81" fmla="*/ 2168 h 2889"/>
                <a:gd name="T82" fmla="*/ 724 w 2675"/>
                <a:gd name="T83" fmla="*/ 2613 h 2889"/>
                <a:gd name="T84" fmla="*/ 903 w 2675"/>
                <a:gd name="T85" fmla="*/ 2879 h 2889"/>
                <a:gd name="T86" fmla="*/ 762 w 2675"/>
                <a:gd name="T87" fmla="*/ 2823 h 2889"/>
                <a:gd name="T88" fmla="*/ 714 w 2675"/>
                <a:gd name="T89" fmla="*/ 2769 h 2889"/>
                <a:gd name="T90" fmla="*/ 485 w 2675"/>
                <a:gd name="T91" fmla="*/ 2328 h 2889"/>
                <a:gd name="T92" fmla="*/ 616 w 2675"/>
                <a:gd name="T93" fmla="*/ 2121 h 2889"/>
                <a:gd name="T94" fmla="*/ 562 w 2675"/>
                <a:gd name="T95" fmla="*/ 1915 h 2889"/>
                <a:gd name="T96" fmla="*/ 354 w 2675"/>
                <a:gd name="T97" fmla="*/ 2174 h 2889"/>
                <a:gd name="T98" fmla="*/ 106 w 2675"/>
                <a:gd name="T99" fmla="*/ 2635 h 2889"/>
                <a:gd name="T100" fmla="*/ 106 w 2675"/>
                <a:gd name="T101" fmla="*/ 2876 h 2889"/>
                <a:gd name="T102" fmla="*/ 22 w 2675"/>
                <a:gd name="T103" fmla="*/ 2776 h 2889"/>
                <a:gd name="T104" fmla="*/ 45 w 2675"/>
                <a:gd name="T105" fmla="*/ 2577 h 2889"/>
                <a:gd name="T106" fmla="*/ 89 w 2675"/>
                <a:gd name="T107" fmla="*/ 2232 h 2889"/>
                <a:gd name="T108" fmla="*/ 285 w 2675"/>
                <a:gd name="T109" fmla="*/ 1941 h 2889"/>
                <a:gd name="T110" fmla="*/ 281 w 2675"/>
                <a:gd name="T111" fmla="*/ 1362 h 2889"/>
                <a:gd name="T112" fmla="*/ 732 w 2675"/>
                <a:gd name="T113" fmla="*/ 1153 h 2889"/>
                <a:gd name="T114" fmla="*/ 1312 w 2675"/>
                <a:gd name="T115" fmla="*/ 1174 h 2889"/>
                <a:gd name="T116" fmla="*/ 1829 w 2675"/>
                <a:gd name="T117" fmla="*/ 1008 h 2889"/>
                <a:gd name="T118" fmla="*/ 1829 w 2675"/>
                <a:gd name="T119" fmla="*/ 810 h 2889"/>
                <a:gd name="T120" fmla="*/ 1902 w 2675"/>
                <a:gd name="T121" fmla="*/ 731 h 2889"/>
                <a:gd name="T122" fmla="*/ 1912 w 2675"/>
                <a:gd name="T123" fmla="*/ 698 h 2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75" h="2889">
                  <a:moveTo>
                    <a:pt x="1912" y="698"/>
                  </a:moveTo>
                  <a:cubicBezTo>
                    <a:pt x="1886" y="676"/>
                    <a:pt x="1851" y="651"/>
                    <a:pt x="1804" y="625"/>
                  </a:cubicBezTo>
                  <a:cubicBezTo>
                    <a:pt x="1804" y="625"/>
                    <a:pt x="1675" y="562"/>
                    <a:pt x="1602" y="494"/>
                  </a:cubicBezTo>
                  <a:cubicBezTo>
                    <a:pt x="1530" y="426"/>
                    <a:pt x="1490" y="366"/>
                    <a:pt x="1475" y="307"/>
                  </a:cubicBezTo>
                  <a:cubicBezTo>
                    <a:pt x="1460" y="248"/>
                    <a:pt x="1466" y="199"/>
                    <a:pt x="1478" y="146"/>
                  </a:cubicBezTo>
                  <a:cubicBezTo>
                    <a:pt x="1491" y="93"/>
                    <a:pt x="1515" y="0"/>
                    <a:pt x="1526" y="3"/>
                  </a:cubicBezTo>
                  <a:cubicBezTo>
                    <a:pt x="1538" y="6"/>
                    <a:pt x="1545" y="9"/>
                    <a:pt x="1537" y="54"/>
                  </a:cubicBezTo>
                  <a:cubicBezTo>
                    <a:pt x="1529" y="99"/>
                    <a:pt x="1507" y="149"/>
                    <a:pt x="1503" y="205"/>
                  </a:cubicBezTo>
                  <a:cubicBezTo>
                    <a:pt x="1499" y="261"/>
                    <a:pt x="1507" y="299"/>
                    <a:pt x="1520" y="294"/>
                  </a:cubicBezTo>
                  <a:cubicBezTo>
                    <a:pt x="1533" y="290"/>
                    <a:pt x="1558" y="272"/>
                    <a:pt x="1575" y="234"/>
                  </a:cubicBezTo>
                  <a:cubicBezTo>
                    <a:pt x="1592" y="196"/>
                    <a:pt x="1603" y="143"/>
                    <a:pt x="1607" y="121"/>
                  </a:cubicBezTo>
                  <a:cubicBezTo>
                    <a:pt x="1612" y="100"/>
                    <a:pt x="1626" y="103"/>
                    <a:pt x="1624" y="154"/>
                  </a:cubicBezTo>
                  <a:cubicBezTo>
                    <a:pt x="1622" y="205"/>
                    <a:pt x="1608" y="240"/>
                    <a:pt x="1599" y="265"/>
                  </a:cubicBezTo>
                  <a:cubicBezTo>
                    <a:pt x="1599" y="265"/>
                    <a:pt x="1578" y="312"/>
                    <a:pt x="1583" y="359"/>
                  </a:cubicBezTo>
                  <a:cubicBezTo>
                    <a:pt x="1589" y="406"/>
                    <a:pt x="1611" y="438"/>
                    <a:pt x="1625" y="431"/>
                  </a:cubicBezTo>
                  <a:cubicBezTo>
                    <a:pt x="1639" y="425"/>
                    <a:pt x="1657" y="372"/>
                    <a:pt x="1659" y="337"/>
                  </a:cubicBezTo>
                  <a:cubicBezTo>
                    <a:pt x="1661" y="302"/>
                    <a:pt x="1653" y="272"/>
                    <a:pt x="1665" y="260"/>
                  </a:cubicBezTo>
                  <a:cubicBezTo>
                    <a:pt x="1676" y="248"/>
                    <a:pt x="1687" y="292"/>
                    <a:pt x="1687" y="339"/>
                  </a:cubicBezTo>
                  <a:cubicBezTo>
                    <a:pt x="1687" y="386"/>
                    <a:pt x="1672" y="477"/>
                    <a:pt x="1683" y="487"/>
                  </a:cubicBezTo>
                  <a:cubicBezTo>
                    <a:pt x="1695" y="498"/>
                    <a:pt x="1779" y="550"/>
                    <a:pt x="1820" y="576"/>
                  </a:cubicBezTo>
                  <a:cubicBezTo>
                    <a:pt x="1861" y="602"/>
                    <a:pt x="1904" y="647"/>
                    <a:pt x="1924" y="638"/>
                  </a:cubicBezTo>
                  <a:cubicBezTo>
                    <a:pt x="1943" y="630"/>
                    <a:pt x="1948" y="567"/>
                    <a:pt x="1946" y="528"/>
                  </a:cubicBezTo>
                  <a:cubicBezTo>
                    <a:pt x="1945" y="490"/>
                    <a:pt x="1938" y="447"/>
                    <a:pt x="1948" y="444"/>
                  </a:cubicBezTo>
                  <a:cubicBezTo>
                    <a:pt x="1957" y="441"/>
                    <a:pt x="1974" y="453"/>
                    <a:pt x="1978" y="527"/>
                  </a:cubicBezTo>
                  <a:cubicBezTo>
                    <a:pt x="1982" y="601"/>
                    <a:pt x="1981" y="643"/>
                    <a:pt x="1994" y="658"/>
                  </a:cubicBezTo>
                  <a:cubicBezTo>
                    <a:pt x="2006" y="673"/>
                    <a:pt x="2092" y="785"/>
                    <a:pt x="2114" y="783"/>
                  </a:cubicBezTo>
                  <a:cubicBezTo>
                    <a:pt x="2114" y="783"/>
                    <a:pt x="2139" y="785"/>
                    <a:pt x="2154" y="762"/>
                  </a:cubicBezTo>
                  <a:cubicBezTo>
                    <a:pt x="2169" y="740"/>
                    <a:pt x="2200" y="689"/>
                    <a:pt x="2211" y="651"/>
                  </a:cubicBezTo>
                  <a:cubicBezTo>
                    <a:pt x="2211" y="651"/>
                    <a:pt x="2224" y="521"/>
                    <a:pt x="2226" y="479"/>
                  </a:cubicBezTo>
                  <a:cubicBezTo>
                    <a:pt x="2227" y="438"/>
                    <a:pt x="2251" y="457"/>
                    <a:pt x="2255" y="482"/>
                  </a:cubicBezTo>
                  <a:cubicBezTo>
                    <a:pt x="2260" y="508"/>
                    <a:pt x="2262" y="594"/>
                    <a:pt x="2257" y="648"/>
                  </a:cubicBezTo>
                  <a:cubicBezTo>
                    <a:pt x="2257" y="648"/>
                    <a:pt x="2260" y="656"/>
                    <a:pt x="2276" y="640"/>
                  </a:cubicBezTo>
                  <a:cubicBezTo>
                    <a:pt x="2291" y="623"/>
                    <a:pt x="2447" y="512"/>
                    <a:pt x="2455" y="451"/>
                  </a:cubicBezTo>
                  <a:cubicBezTo>
                    <a:pt x="2462" y="390"/>
                    <a:pt x="2456" y="243"/>
                    <a:pt x="2472" y="243"/>
                  </a:cubicBezTo>
                  <a:cubicBezTo>
                    <a:pt x="2477" y="243"/>
                    <a:pt x="2482" y="242"/>
                    <a:pt x="2487" y="265"/>
                  </a:cubicBezTo>
                  <a:cubicBezTo>
                    <a:pt x="2499" y="319"/>
                    <a:pt x="2494" y="431"/>
                    <a:pt x="2521" y="431"/>
                  </a:cubicBezTo>
                  <a:cubicBezTo>
                    <a:pt x="2521" y="431"/>
                    <a:pt x="2538" y="425"/>
                    <a:pt x="2547" y="401"/>
                  </a:cubicBezTo>
                  <a:cubicBezTo>
                    <a:pt x="2547" y="401"/>
                    <a:pt x="2567" y="370"/>
                    <a:pt x="2555" y="298"/>
                  </a:cubicBezTo>
                  <a:cubicBezTo>
                    <a:pt x="2550" y="264"/>
                    <a:pt x="2506" y="148"/>
                    <a:pt x="2521" y="137"/>
                  </a:cubicBezTo>
                  <a:cubicBezTo>
                    <a:pt x="2537" y="126"/>
                    <a:pt x="2567" y="193"/>
                    <a:pt x="2576" y="219"/>
                  </a:cubicBezTo>
                  <a:cubicBezTo>
                    <a:pt x="2586" y="244"/>
                    <a:pt x="2594" y="298"/>
                    <a:pt x="2609" y="290"/>
                  </a:cubicBezTo>
                  <a:cubicBezTo>
                    <a:pt x="2609" y="290"/>
                    <a:pt x="2620" y="282"/>
                    <a:pt x="2622" y="222"/>
                  </a:cubicBezTo>
                  <a:cubicBezTo>
                    <a:pt x="2624" y="163"/>
                    <a:pt x="2627" y="107"/>
                    <a:pt x="2621" y="80"/>
                  </a:cubicBezTo>
                  <a:cubicBezTo>
                    <a:pt x="2615" y="52"/>
                    <a:pt x="2599" y="21"/>
                    <a:pt x="2607" y="14"/>
                  </a:cubicBezTo>
                  <a:cubicBezTo>
                    <a:pt x="2615" y="8"/>
                    <a:pt x="2661" y="55"/>
                    <a:pt x="2667" y="139"/>
                  </a:cubicBezTo>
                  <a:cubicBezTo>
                    <a:pt x="2675" y="245"/>
                    <a:pt x="2657" y="307"/>
                    <a:pt x="2630" y="370"/>
                  </a:cubicBezTo>
                  <a:cubicBezTo>
                    <a:pt x="2630" y="370"/>
                    <a:pt x="2592" y="438"/>
                    <a:pt x="2530" y="504"/>
                  </a:cubicBezTo>
                  <a:cubicBezTo>
                    <a:pt x="2467" y="569"/>
                    <a:pt x="2387" y="598"/>
                    <a:pt x="2334" y="639"/>
                  </a:cubicBezTo>
                  <a:cubicBezTo>
                    <a:pt x="2281" y="680"/>
                    <a:pt x="2220" y="756"/>
                    <a:pt x="2231" y="784"/>
                  </a:cubicBezTo>
                  <a:cubicBezTo>
                    <a:pt x="2243" y="813"/>
                    <a:pt x="2244" y="766"/>
                    <a:pt x="2279" y="740"/>
                  </a:cubicBezTo>
                  <a:cubicBezTo>
                    <a:pt x="2313" y="713"/>
                    <a:pt x="2388" y="680"/>
                    <a:pt x="2406" y="691"/>
                  </a:cubicBezTo>
                  <a:cubicBezTo>
                    <a:pt x="2425" y="701"/>
                    <a:pt x="2408" y="789"/>
                    <a:pt x="2351" y="842"/>
                  </a:cubicBezTo>
                  <a:cubicBezTo>
                    <a:pt x="2294" y="895"/>
                    <a:pt x="2275" y="895"/>
                    <a:pt x="2268" y="914"/>
                  </a:cubicBezTo>
                  <a:cubicBezTo>
                    <a:pt x="2268" y="914"/>
                    <a:pt x="2271" y="951"/>
                    <a:pt x="2252" y="1002"/>
                  </a:cubicBezTo>
                  <a:cubicBezTo>
                    <a:pt x="2252" y="1002"/>
                    <a:pt x="2240" y="1031"/>
                    <a:pt x="2246" y="1075"/>
                  </a:cubicBezTo>
                  <a:cubicBezTo>
                    <a:pt x="2253" y="1118"/>
                    <a:pt x="2249" y="1158"/>
                    <a:pt x="2223" y="1209"/>
                  </a:cubicBezTo>
                  <a:cubicBezTo>
                    <a:pt x="2223" y="1209"/>
                    <a:pt x="2212" y="1231"/>
                    <a:pt x="2216" y="1265"/>
                  </a:cubicBezTo>
                  <a:cubicBezTo>
                    <a:pt x="2219" y="1299"/>
                    <a:pt x="2186" y="1365"/>
                    <a:pt x="2136" y="1401"/>
                  </a:cubicBezTo>
                  <a:cubicBezTo>
                    <a:pt x="2136" y="1401"/>
                    <a:pt x="2109" y="1426"/>
                    <a:pt x="2100" y="1466"/>
                  </a:cubicBezTo>
                  <a:cubicBezTo>
                    <a:pt x="2090" y="1506"/>
                    <a:pt x="2022" y="1578"/>
                    <a:pt x="1956" y="1630"/>
                  </a:cubicBezTo>
                  <a:cubicBezTo>
                    <a:pt x="1890" y="1682"/>
                    <a:pt x="1897" y="1711"/>
                    <a:pt x="1861" y="1773"/>
                  </a:cubicBezTo>
                  <a:cubicBezTo>
                    <a:pt x="1826" y="1836"/>
                    <a:pt x="1751" y="1869"/>
                    <a:pt x="1695" y="1875"/>
                  </a:cubicBezTo>
                  <a:cubicBezTo>
                    <a:pt x="1695" y="1875"/>
                    <a:pt x="1654" y="1879"/>
                    <a:pt x="1638" y="1937"/>
                  </a:cubicBezTo>
                  <a:cubicBezTo>
                    <a:pt x="1622" y="1996"/>
                    <a:pt x="1643" y="2025"/>
                    <a:pt x="1609" y="2110"/>
                  </a:cubicBezTo>
                  <a:cubicBezTo>
                    <a:pt x="1582" y="2181"/>
                    <a:pt x="1585" y="2187"/>
                    <a:pt x="1585" y="2234"/>
                  </a:cubicBezTo>
                  <a:cubicBezTo>
                    <a:pt x="1585" y="2234"/>
                    <a:pt x="1583" y="2267"/>
                    <a:pt x="1564" y="2302"/>
                  </a:cubicBezTo>
                  <a:cubicBezTo>
                    <a:pt x="1545" y="2337"/>
                    <a:pt x="1523" y="2431"/>
                    <a:pt x="1526" y="2544"/>
                  </a:cubicBezTo>
                  <a:cubicBezTo>
                    <a:pt x="1530" y="2658"/>
                    <a:pt x="1532" y="2696"/>
                    <a:pt x="1540" y="2728"/>
                  </a:cubicBezTo>
                  <a:cubicBezTo>
                    <a:pt x="1549" y="2760"/>
                    <a:pt x="1561" y="2774"/>
                    <a:pt x="1579" y="2784"/>
                  </a:cubicBezTo>
                  <a:cubicBezTo>
                    <a:pt x="1597" y="2793"/>
                    <a:pt x="1609" y="2806"/>
                    <a:pt x="1606" y="2823"/>
                  </a:cubicBezTo>
                  <a:cubicBezTo>
                    <a:pt x="1494" y="2823"/>
                    <a:pt x="1494" y="2823"/>
                    <a:pt x="1494" y="2823"/>
                  </a:cubicBezTo>
                  <a:cubicBezTo>
                    <a:pt x="1494" y="2823"/>
                    <a:pt x="1487" y="2818"/>
                    <a:pt x="1484" y="2797"/>
                  </a:cubicBezTo>
                  <a:cubicBezTo>
                    <a:pt x="1481" y="2777"/>
                    <a:pt x="1494" y="2759"/>
                    <a:pt x="1480" y="2758"/>
                  </a:cubicBezTo>
                  <a:cubicBezTo>
                    <a:pt x="1466" y="2757"/>
                    <a:pt x="1397" y="2759"/>
                    <a:pt x="1389" y="2750"/>
                  </a:cubicBezTo>
                  <a:cubicBezTo>
                    <a:pt x="1382" y="2740"/>
                    <a:pt x="1379" y="2608"/>
                    <a:pt x="1382" y="2562"/>
                  </a:cubicBezTo>
                  <a:cubicBezTo>
                    <a:pt x="1385" y="2517"/>
                    <a:pt x="1387" y="2411"/>
                    <a:pt x="1391" y="2351"/>
                  </a:cubicBezTo>
                  <a:cubicBezTo>
                    <a:pt x="1396" y="2290"/>
                    <a:pt x="1387" y="2285"/>
                    <a:pt x="1384" y="2225"/>
                  </a:cubicBezTo>
                  <a:cubicBezTo>
                    <a:pt x="1381" y="2166"/>
                    <a:pt x="1374" y="1930"/>
                    <a:pt x="1364" y="1921"/>
                  </a:cubicBezTo>
                  <a:cubicBezTo>
                    <a:pt x="1353" y="1913"/>
                    <a:pt x="1263" y="1939"/>
                    <a:pt x="1188" y="1934"/>
                  </a:cubicBezTo>
                  <a:cubicBezTo>
                    <a:pt x="1114" y="1929"/>
                    <a:pt x="995" y="1906"/>
                    <a:pt x="973" y="1915"/>
                  </a:cubicBezTo>
                  <a:cubicBezTo>
                    <a:pt x="952" y="1923"/>
                    <a:pt x="933" y="1957"/>
                    <a:pt x="903" y="2020"/>
                  </a:cubicBezTo>
                  <a:cubicBezTo>
                    <a:pt x="874" y="2083"/>
                    <a:pt x="817" y="2139"/>
                    <a:pt x="783" y="2168"/>
                  </a:cubicBezTo>
                  <a:cubicBezTo>
                    <a:pt x="749" y="2197"/>
                    <a:pt x="671" y="2276"/>
                    <a:pt x="657" y="2340"/>
                  </a:cubicBezTo>
                  <a:cubicBezTo>
                    <a:pt x="642" y="2404"/>
                    <a:pt x="690" y="2556"/>
                    <a:pt x="724" y="2613"/>
                  </a:cubicBezTo>
                  <a:cubicBezTo>
                    <a:pt x="758" y="2671"/>
                    <a:pt x="809" y="2776"/>
                    <a:pt x="869" y="2820"/>
                  </a:cubicBezTo>
                  <a:cubicBezTo>
                    <a:pt x="930" y="2863"/>
                    <a:pt x="930" y="2879"/>
                    <a:pt x="903" y="2879"/>
                  </a:cubicBezTo>
                  <a:cubicBezTo>
                    <a:pt x="877" y="2879"/>
                    <a:pt x="794" y="2889"/>
                    <a:pt x="785" y="2877"/>
                  </a:cubicBezTo>
                  <a:cubicBezTo>
                    <a:pt x="777" y="2866"/>
                    <a:pt x="775" y="2822"/>
                    <a:pt x="762" y="2823"/>
                  </a:cubicBezTo>
                  <a:cubicBezTo>
                    <a:pt x="749" y="2824"/>
                    <a:pt x="731" y="2846"/>
                    <a:pt x="724" y="2822"/>
                  </a:cubicBezTo>
                  <a:cubicBezTo>
                    <a:pt x="722" y="2819"/>
                    <a:pt x="727" y="2803"/>
                    <a:pt x="714" y="2769"/>
                  </a:cubicBezTo>
                  <a:cubicBezTo>
                    <a:pt x="701" y="2735"/>
                    <a:pt x="673" y="2651"/>
                    <a:pt x="627" y="2568"/>
                  </a:cubicBezTo>
                  <a:cubicBezTo>
                    <a:pt x="581" y="2485"/>
                    <a:pt x="540" y="2377"/>
                    <a:pt x="485" y="2328"/>
                  </a:cubicBezTo>
                  <a:cubicBezTo>
                    <a:pt x="485" y="2328"/>
                    <a:pt x="467" y="2287"/>
                    <a:pt x="487" y="2258"/>
                  </a:cubicBezTo>
                  <a:cubicBezTo>
                    <a:pt x="508" y="2230"/>
                    <a:pt x="602" y="2159"/>
                    <a:pt x="616" y="2121"/>
                  </a:cubicBezTo>
                  <a:cubicBezTo>
                    <a:pt x="630" y="2083"/>
                    <a:pt x="626" y="2015"/>
                    <a:pt x="606" y="1978"/>
                  </a:cubicBezTo>
                  <a:cubicBezTo>
                    <a:pt x="585" y="1940"/>
                    <a:pt x="562" y="1915"/>
                    <a:pt x="562" y="1915"/>
                  </a:cubicBezTo>
                  <a:cubicBezTo>
                    <a:pt x="562" y="1915"/>
                    <a:pt x="548" y="1962"/>
                    <a:pt x="523" y="1991"/>
                  </a:cubicBezTo>
                  <a:cubicBezTo>
                    <a:pt x="497" y="2021"/>
                    <a:pt x="403" y="2124"/>
                    <a:pt x="354" y="2174"/>
                  </a:cubicBezTo>
                  <a:cubicBezTo>
                    <a:pt x="304" y="2224"/>
                    <a:pt x="251" y="2294"/>
                    <a:pt x="195" y="2407"/>
                  </a:cubicBezTo>
                  <a:cubicBezTo>
                    <a:pt x="139" y="2520"/>
                    <a:pt x="106" y="2558"/>
                    <a:pt x="106" y="2635"/>
                  </a:cubicBezTo>
                  <a:cubicBezTo>
                    <a:pt x="106" y="2711"/>
                    <a:pt x="100" y="2735"/>
                    <a:pt x="121" y="2795"/>
                  </a:cubicBezTo>
                  <a:cubicBezTo>
                    <a:pt x="141" y="2856"/>
                    <a:pt x="164" y="2874"/>
                    <a:pt x="106" y="2876"/>
                  </a:cubicBezTo>
                  <a:cubicBezTo>
                    <a:pt x="47" y="2878"/>
                    <a:pt x="23" y="2880"/>
                    <a:pt x="23" y="2856"/>
                  </a:cubicBezTo>
                  <a:cubicBezTo>
                    <a:pt x="23" y="2831"/>
                    <a:pt x="22" y="2776"/>
                    <a:pt x="22" y="2776"/>
                  </a:cubicBezTo>
                  <a:cubicBezTo>
                    <a:pt x="22" y="2776"/>
                    <a:pt x="0" y="2768"/>
                    <a:pt x="6" y="2742"/>
                  </a:cubicBezTo>
                  <a:cubicBezTo>
                    <a:pt x="11" y="2717"/>
                    <a:pt x="24" y="2663"/>
                    <a:pt x="45" y="2577"/>
                  </a:cubicBezTo>
                  <a:cubicBezTo>
                    <a:pt x="66" y="2491"/>
                    <a:pt x="78" y="2405"/>
                    <a:pt x="76" y="2360"/>
                  </a:cubicBezTo>
                  <a:cubicBezTo>
                    <a:pt x="74" y="2316"/>
                    <a:pt x="70" y="2246"/>
                    <a:pt x="89" y="2232"/>
                  </a:cubicBezTo>
                  <a:cubicBezTo>
                    <a:pt x="108" y="2218"/>
                    <a:pt x="204" y="2148"/>
                    <a:pt x="227" y="2112"/>
                  </a:cubicBezTo>
                  <a:cubicBezTo>
                    <a:pt x="250" y="2075"/>
                    <a:pt x="287" y="2030"/>
                    <a:pt x="285" y="1941"/>
                  </a:cubicBezTo>
                  <a:cubicBezTo>
                    <a:pt x="284" y="1853"/>
                    <a:pt x="223" y="1668"/>
                    <a:pt x="218" y="1568"/>
                  </a:cubicBezTo>
                  <a:cubicBezTo>
                    <a:pt x="214" y="1468"/>
                    <a:pt x="226" y="1406"/>
                    <a:pt x="281" y="1362"/>
                  </a:cubicBezTo>
                  <a:cubicBezTo>
                    <a:pt x="336" y="1317"/>
                    <a:pt x="417" y="1263"/>
                    <a:pt x="494" y="1220"/>
                  </a:cubicBezTo>
                  <a:cubicBezTo>
                    <a:pt x="570" y="1178"/>
                    <a:pt x="662" y="1160"/>
                    <a:pt x="732" y="1153"/>
                  </a:cubicBezTo>
                  <a:cubicBezTo>
                    <a:pt x="802" y="1147"/>
                    <a:pt x="1012" y="1160"/>
                    <a:pt x="1076" y="1168"/>
                  </a:cubicBezTo>
                  <a:cubicBezTo>
                    <a:pt x="1139" y="1177"/>
                    <a:pt x="1249" y="1181"/>
                    <a:pt x="1312" y="1174"/>
                  </a:cubicBezTo>
                  <a:cubicBezTo>
                    <a:pt x="1374" y="1166"/>
                    <a:pt x="1562" y="1137"/>
                    <a:pt x="1637" y="1113"/>
                  </a:cubicBezTo>
                  <a:cubicBezTo>
                    <a:pt x="1713" y="1088"/>
                    <a:pt x="1800" y="1037"/>
                    <a:pt x="1829" y="1008"/>
                  </a:cubicBezTo>
                  <a:cubicBezTo>
                    <a:pt x="1857" y="978"/>
                    <a:pt x="1921" y="895"/>
                    <a:pt x="1921" y="895"/>
                  </a:cubicBezTo>
                  <a:cubicBezTo>
                    <a:pt x="1921" y="895"/>
                    <a:pt x="1853" y="866"/>
                    <a:pt x="1829" y="810"/>
                  </a:cubicBezTo>
                  <a:cubicBezTo>
                    <a:pt x="1804" y="753"/>
                    <a:pt x="1793" y="699"/>
                    <a:pt x="1805" y="697"/>
                  </a:cubicBezTo>
                  <a:cubicBezTo>
                    <a:pt x="1817" y="695"/>
                    <a:pt x="1876" y="707"/>
                    <a:pt x="1902" y="731"/>
                  </a:cubicBezTo>
                  <a:cubicBezTo>
                    <a:pt x="1927" y="756"/>
                    <a:pt x="1973" y="796"/>
                    <a:pt x="1979" y="789"/>
                  </a:cubicBezTo>
                  <a:cubicBezTo>
                    <a:pt x="1984" y="781"/>
                    <a:pt x="1966" y="744"/>
                    <a:pt x="1912" y="698"/>
                  </a:cubicBezTo>
                  <a:close/>
                </a:path>
              </a:pathLst>
            </a:custGeom>
            <a:blipFill dpi="0" rotWithShape="1">
              <a:blip r:embed="rId4"/>
              <a:srcRect/>
              <a:tile tx="-1606550" ty="-133350" sx="100000" sy="100000" flip="none" algn="b"/>
            </a:bli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 name="文本框 5">
            <a:extLst>
              <a:ext uri="{FF2B5EF4-FFF2-40B4-BE49-F238E27FC236}">
                <a16:creationId xmlns:a16="http://schemas.microsoft.com/office/drawing/2014/main" id="{6549CB23-22A2-4E66-B058-0F2286504C32}"/>
              </a:ext>
            </a:extLst>
          </p:cNvPr>
          <p:cNvSpPr txBox="1"/>
          <p:nvPr/>
        </p:nvSpPr>
        <p:spPr>
          <a:xfrm>
            <a:off x="5056639" y="4316403"/>
            <a:ext cx="6202680" cy="1569660"/>
          </a:xfrm>
          <a:prstGeom prst="rect">
            <a:avLst/>
          </a:prstGeom>
          <a:noFill/>
        </p:spPr>
        <p:txBody>
          <a:bodyPr wrap="square" rtlCol="0">
            <a:spAutoFit/>
          </a:bodyPr>
          <a:lstStyle/>
          <a:p>
            <a:pPr algn="ctr">
              <a:buClr>
                <a:srgbClr val="2E432D"/>
              </a:buClr>
            </a:pPr>
            <a:r>
              <a:rPr lang="en-US" altLang="zh-CN"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The seed cones are barrel-shaped, 6–12 cm long and 3–8 cm broad, green maturing grey-brown, and, as in Abies, disintegrate at maturity to release the winged seeds. The seeds are 10–15 mm long, with a 20–30 mm wing; as in Abies, the seeds have two or three resin blisters, containing an unpleasant-tasting resin, thought to be a defence against squirrel predation.</a:t>
            </a:r>
            <a:endParaRPr lang="zh-CN" altLang="en-US"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19" name="直接连接符 18">
            <a:extLst>
              <a:ext uri="{FF2B5EF4-FFF2-40B4-BE49-F238E27FC236}">
                <a16:creationId xmlns:a16="http://schemas.microsoft.com/office/drawing/2014/main" id="{F56A9344-B18E-4E4C-BAB6-4EEC6C04D0B0}"/>
              </a:ext>
            </a:extLst>
          </p:cNvPr>
          <p:cNvCxnSpPr>
            <a:cxnSpLocks/>
          </p:cNvCxnSpPr>
          <p:nvPr/>
        </p:nvCxnSpPr>
        <p:spPr>
          <a:xfrm>
            <a:off x="558376" y="975360"/>
            <a:ext cx="0" cy="4907280"/>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8790F0C2-FD13-47BA-B687-72775642EDCA}"/>
              </a:ext>
            </a:extLst>
          </p:cNvPr>
          <p:cNvCxnSpPr>
            <a:cxnSpLocks/>
          </p:cNvCxnSpPr>
          <p:nvPr/>
        </p:nvCxnSpPr>
        <p:spPr>
          <a:xfrm>
            <a:off x="4657936" y="3276600"/>
            <a:ext cx="0" cy="2606040"/>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60E6C3DE-CFA7-48D6-A454-50C0E42903CE}"/>
              </a:ext>
            </a:extLst>
          </p:cNvPr>
          <p:cNvSpPr txBox="1"/>
          <p:nvPr/>
        </p:nvSpPr>
        <p:spPr>
          <a:xfrm>
            <a:off x="5397533" y="2737991"/>
            <a:ext cx="5750984" cy="1077218"/>
          </a:xfrm>
          <a:prstGeom prst="rect">
            <a:avLst/>
          </a:prstGeom>
          <a:noFill/>
        </p:spPr>
        <p:txBody>
          <a:bodyPr wrap="square" rtlCol="0">
            <a:spAutoFit/>
          </a:bodyPr>
          <a:lstStyle/>
          <a:p>
            <a:pPr algn="ctr">
              <a:buClr>
                <a:srgbClr val="2E432D"/>
              </a:buClr>
            </a:pPr>
            <a:r>
              <a:rPr lang="en-US" altLang="zh-CN" sz="32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SPECIES AND </a:t>
            </a:r>
          </a:p>
          <a:p>
            <a:pPr algn="ctr">
              <a:buClr>
                <a:srgbClr val="2E432D"/>
              </a:buClr>
            </a:pPr>
            <a:r>
              <a:rPr lang="en-US" altLang="zh-CN" sz="32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SUBSPECIES</a:t>
            </a:r>
            <a:endParaRPr lang="zh-CN" altLang="en-US" sz="32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grpSp>
        <p:nvGrpSpPr>
          <p:cNvPr id="23" name="组合 22">
            <a:extLst>
              <a:ext uri="{FF2B5EF4-FFF2-40B4-BE49-F238E27FC236}">
                <a16:creationId xmlns:a16="http://schemas.microsoft.com/office/drawing/2014/main" id="{A6B9F013-CDCF-4CF6-A9AD-2A9634CCCF16}"/>
              </a:ext>
            </a:extLst>
          </p:cNvPr>
          <p:cNvGrpSpPr/>
          <p:nvPr>
            <p:custDataLst>
              <p:tags r:id="rId1"/>
            </p:custDataLst>
          </p:nvPr>
        </p:nvGrpSpPr>
        <p:grpSpPr>
          <a:xfrm rot="5400000">
            <a:off x="9471474" y="-594157"/>
            <a:ext cx="807779" cy="3306616"/>
            <a:chOff x="5045680" y="203407"/>
            <a:chExt cx="807779" cy="3306616"/>
          </a:xfrm>
        </p:grpSpPr>
        <p:sp>
          <p:nvSpPr>
            <p:cNvPr id="24" name="文本框 23">
              <a:extLst>
                <a:ext uri="{FF2B5EF4-FFF2-40B4-BE49-F238E27FC236}">
                  <a16:creationId xmlns:a16="http://schemas.microsoft.com/office/drawing/2014/main" id="{8B1796BC-502C-41A1-A725-BEE3D4739BD5}"/>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25" name="直接连接符 24">
              <a:extLst>
                <a:ext uri="{FF2B5EF4-FFF2-40B4-BE49-F238E27FC236}">
                  <a16:creationId xmlns:a16="http://schemas.microsoft.com/office/drawing/2014/main" id="{04FCFC9A-DD88-49F0-B1B8-7D7DFF17F13C}"/>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C8AA892D-FAF4-47D9-A799-AE0724A431A7}"/>
                </a:ext>
              </a:extLst>
            </p:cNvPr>
            <p:cNvSpPr txBox="1"/>
            <p:nvPr/>
          </p:nvSpPr>
          <p:spPr>
            <a:xfrm flipV="1">
              <a:off x="5045680" y="1972601"/>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09</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27" name="文本框 26">
              <a:extLst>
                <a:ext uri="{FF2B5EF4-FFF2-40B4-BE49-F238E27FC236}">
                  <a16:creationId xmlns:a16="http://schemas.microsoft.com/office/drawing/2014/main" id="{892AE522-BC95-4AEB-9679-7F99EDFD0F3C}"/>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spTree>
    <p:extLst>
      <p:ext uri="{BB962C8B-B14F-4D97-AF65-F5344CB8AC3E}">
        <p14:creationId xmlns:p14="http://schemas.microsoft.com/office/powerpoint/2010/main" val="39611097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descr="图片包含 树, 户外, 雪花, 天空&#10;&#10;描述已自动生成">
            <a:extLst>
              <a:ext uri="{FF2B5EF4-FFF2-40B4-BE49-F238E27FC236}">
                <a16:creationId xmlns:a16="http://schemas.microsoft.com/office/drawing/2014/main" id="{2B01D251-B55E-4D67-862A-932067C123EC}"/>
              </a:ext>
            </a:extLst>
          </p:cNvPr>
          <p:cNvPicPr>
            <a:picLocks noChangeAspect="1"/>
          </p:cNvPicPr>
          <p:nvPr/>
        </p:nvPicPr>
        <p:blipFill rotWithShape="1">
          <a:blip r:embed="rId3" cstate="email">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t="20014" r="35965" b="26651"/>
          <a:stretch/>
        </p:blipFill>
        <p:spPr>
          <a:xfrm>
            <a:off x="-158240" y="0"/>
            <a:ext cx="12350240" cy="6858000"/>
          </a:xfrm>
          <a:prstGeom prst="rect">
            <a:avLst/>
          </a:prstGeom>
        </p:spPr>
      </p:pic>
      <p:sp>
        <p:nvSpPr>
          <p:cNvPr id="4" name="文本框 3">
            <a:extLst>
              <a:ext uri="{FF2B5EF4-FFF2-40B4-BE49-F238E27FC236}">
                <a16:creationId xmlns:a16="http://schemas.microsoft.com/office/drawing/2014/main" id="{63356B31-3B70-430A-ACAA-7E35BD321771}"/>
              </a:ext>
            </a:extLst>
          </p:cNvPr>
          <p:cNvSpPr txBox="1"/>
          <p:nvPr/>
        </p:nvSpPr>
        <p:spPr>
          <a:xfrm>
            <a:off x="3362393" y="3406478"/>
            <a:ext cx="5150735" cy="646331"/>
          </a:xfrm>
          <a:prstGeom prst="rect">
            <a:avLst/>
          </a:prstGeom>
          <a:noFill/>
        </p:spPr>
        <p:txBody>
          <a:bodyPr wrap="square" rtlCol="0">
            <a:spAutoFit/>
          </a:bodyPr>
          <a:lstStyle/>
          <a:p>
            <a:pPr algn="ctr"/>
            <a:r>
              <a:rPr lang="en-US" altLang="zh-CN" sz="3600" dirty="0">
                <a:solidFill>
                  <a:srgbClr val="505E64"/>
                </a:solidFill>
                <a:latin typeface="MS PGothic" panose="020B0600070205080204" pitchFamily="34" charset="-128"/>
                <a:ea typeface="MS PGothic" panose="020B0600070205080204" pitchFamily="34" charset="-128"/>
              </a:rPr>
              <a:t>YOUR </a:t>
            </a:r>
            <a:r>
              <a:rPr lang="en-US" altLang="zh-CN" sz="3600" dirty="0">
                <a:solidFill>
                  <a:srgbClr val="505E64"/>
                </a:solidFill>
                <a:latin typeface="Malgun Gothic" panose="020B0503020000020004" pitchFamily="34" charset="-127"/>
                <a:ea typeface="Malgun Gothic" panose="020B0503020000020004" pitchFamily="34" charset="-127"/>
              </a:rPr>
              <a:t>TITLE</a:t>
            </a:r>
            <a:r>
              <a:rPr lang="en-US" altLang="zh-CN" sz="3600" dirty="0">
                <a:solidFill>
                  <a:srgbClr val="505E64"/>
                </a:solidFill>
                <a:latin typeface="MS PGothic" panose="020B0600070205080204" pitchFamily="34" charset="-128"/>
                <a:ea typeface="MS PGothic" panose="020B0600070205080204" pitchFamily="34" charset="-128"/>
              </a:rPr>
              <a:t> HERE</a:t>
            </a:r>
            <a:endParaRPr lang="zh-CN" altLang="en-US" sz="3600" dirty="0">
              <a:solidFill>
                <a:srgbClr val="505E64"/>
              </a:solidFill>
              <a:latin typeface="MS PGothic" panose="020B0600070205080204" pitchFamily="34" charset="-128"/>
              <a:ea typeface="MS PGothic" panose="020B0600070205080204" pitchFamily="34" charset="-128"/>
            </a:endParaRPr>
          </a:p>
        </p:txBody>
      </p:sp>
      <p:sp>
        <p:nvSpPr>
          <p:cNvPr id="9" name="ïşľîḋe">
            <a:extLst>
              <a:ext uri="{FF2B5EF4-FFF2-40B4-BE49-F238E27FC236}">
                <a16:creationId xmlns:a16="http://schemas.microsoft.com/office/drawing/2014/main" id="{F1172443-93F0-404C-9663-858EDB623320}"/>
              </a:ext>
            </a:extLst>
          </p:cNvPr>
          <p:cNvSpPr/>
          <p:nvPr/>
        </p:nvSpPr>
        <p:spPr bwMode="auto">
          <a:xfrm>
            <a:off x="5193367" y="1577905"/>
            <a:ext cx="1488788" cy="1721893"/>
          </a:xfrm>
          <a:custGeom>
            <a:avLst/>
            <a:gdLst>
              <a:gd name="T0" fmla="*/ 339 w 677"/>
              <a:gd name="T1" fmla="*/ 783 h 783"/>
              <a:gd name="T2" fmla="*/ 0 w 677"/>
              <a:gd name="T3" fmla="*/ 587 h 783"/>
              <a:gd name="T4" fmla="*/ 0 w 677"/>
              <a:gd name="T5" fmla="*/ 197 h 783"/>
              <a:gd name="T6" fmla="*/ 339 w 677"/>
              <a:gd name="T7" fmla="*/ 0 h 783"/>
              <a:gd name="T8" fmla="*/ 677 w 677"/>
              <a:gd name="T9" fmla="*/ 197 h 783"/>
              <a:gd name="T10" fmla="*/ 677 w 677"/>
              <a:gd name="T11" fmla="*/ 587 h 783"/>
              <a:gd name="T12" fmla="*/ 339 w 677"/>
              <a:gd name="T13" fmla="*/ 783 h 783"/>
              <a:gd name="T14" fmla="*/ 25 w 677"/>
              <a:gd name="T15" fmla="*/ 573 h 783"/>
              <a:gd name="T16" fmla="*/ 339 w 677"/>
              <a:gd name="T17" fmla="*/ 753 h 783"/>
              <a:gd name="T18" fmla="*/ 652 w 677"/>
              <a:gd name="T19" fmla="*/ 573 h 783"/>
              <a:gd name="T20" fmla="*/ 652 w 677"/>
              <a:gd name="T21" fmla="*/ 212 h 783"/>
              <a:gd name="T22" fmla="*/ 339 w 677"/>
              <a:gd name="T23" fmla="*/ 31 h 783"/>
              <a:gd name="T24" fmla="*/ 25 w 677"/>
              <a:gd name="T25" fmla="*/ 212 h 783"/>
              <a:gd name="T26" fmla="*/ 25 w 677"/>
              <a:gd name="T27" fmla="*/ 57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7" h="783">
                <a:moveTo>
                  <a:pt x="339" y="783"/>
                </a:moveTo>
                <a:lnTo>
                  <a:pt x="0" y="587"/>
                </a:lnTo>
                <a:lnTo>
                  <a:pt x="0" y="197"/>
                </a:lnTo>
                <a:lnTo>
                  <a:pt x="339" y="0"/>
                </a:lnTo>
                <a:lnTo>
                  <a:pt x="677" y="197"/>
                </a:lnTo>
                <a:lnTo>
                  <a:pt x="677" y="587"/>
                </a:lnTo>
                <a:lnTo>
                  <a:pt x="339" y="783"/>
                </a:lnTo>
                <a:close/>
                <a:moveTo>
                  <a:pt x="25" y="573"/>
                </a:moveTo>
                <a:lnTo>
                  <a:pt x="339" y="753"/>
                </a:lnTo>
                <a:lnTo>
                  <a:pt x="652" y="573"/>
                </a:lnTo>
                <a:lnTo>
                  <a:pt x="652" y="212"/>
                </a:lnTo>
                <a:lnTo>
                  <a:pt x="339" y="31"/>
                </a:lnTo>
                <a:lnTo>
                  <a:pt x="25" y="212"/>
                </a:lnTo>
                <a:lnTo>
                  <a:pt x="25" y="573"/>
                </a:lnTo>
                <a:close/>
              </a:path>
            </a:pathLst>
          </a:custGeom>
          <a:noFill/>
          <a:ln w="19050">
            <a:solidFill>
              <a:srgbClr val="505E64">
                <a:alpha val="60000"/>
              </a:srgbClr>
            </a:solidFill>
          </a:ln>
        </p:spPr>
        <p:txBody>
          <a:bodyPr anchor="ctr"/>
          <a:lstStyle/>
          <a:p>
            <a:pPr algn="ctr"/>
            <a:r>
              <a:rPr lang="en-US" altLang="zh-CN" sz="4400" dirty="0">
                <a:solidFill>
                  <a:srgbClr val="505E64"/>
                </a:solidFill>
                <a:latin typeface="Impact" panose="020B0806030902050204" pitchFamily="34" charset="0"/>
              </a:rPr>
              <a:t>04</a:t>
            </a:r>
            <a:endParaRPr sz="4400" dirty="0">
              <a:solidFill>
                <a:srgbClr val="505E64"/>
              </a:solidFill>
              <a:latin typeface="Impact" panose="020B0806030902050204" pitchFamily="34" charset="0"/>
            </a:endParaRPr>
          </a:p>
        </p:txBody>
      </p:sp>
      <p:sp>
        <p:nvSpPr>
          <p:cNvPr id="21" name="文本框 20">
            <a:extLst>
              <a:ext uri="{FF2B5EF4-FFF2-40B4-BE49-F238E27FC236}">
                <a16:creationId xmlns:a16="http://schemas.microsoft.com/office/drawing/2014/main" id="{D4452D95-EC66-4F68-B129-21FC3EC139C5}"/>
              </a:ext>
            </a:extLst>
          </p:cNvPr>
          <p:cNvSpPr txBox="1"/>
          <p:nvPr/>
        </p:nvSpPr>
        <p:spPr>
          <a:xfrm>
            <a:off x="2773680" y="4139039"/>
            <a:ext cx="6644640" cy="738664"/>
          </a:xfrm>
          <a:prstGeom prst="rect">
            <a:avLst/>
          </a:prstGeom>
          <a:noFill/>
        </p:spPr>
        <p:txBody>
          <a:bodyPr wrap="square" rtlCol="0">
            <a:spAutoFit/>
          </a:bodyPr>
          <a:lstStyle/>
          <a:p>
            <a:pPr algn="ctr">
              <a:buClr>
                <a:srgbClr val="2E432D"/>
              </a:buClr>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Pellentesque habitant morbi tristique senectus et netus et malesuada fames ac turpis egestas. Proin pharetra nonummy pede. Mauris et orci.</a:t>
            </a:r>
          </a:p>
          <a:p>
            <a:pPr algn="ctr">
              <a:buClr>
                <a:srgbClr val="2E432D"/>
              </a:buClr>
            </a:pPr>
            <a:endParaRPr lang="en-US" altLang="zh-CN" sz="1400" dirty="0">
              <a:solidFill>
                <a:schemeClr val="bg1">
                  <a:lumMod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27075196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2DEE0"/>
        </a:solidFill>
        <a:effectLst/>
      </p:bgPr>
    </p:bg>
    <p:spTree>
      <p:nvGrpSpPr>
        <p:cNvPr id="1" name=""/>
        <p:cNvGrpSpPr/>
        <p:nvPr/>
      </p:nvGrpSpPr>
      <p:grpSpPr>
        <a:xfrm>
          <a:off x="0" y="0"/>
          <a:ext cx="0" cy="0"/>
          <a:chOff x="0" y="0"/>
          <a:chExt cx="0" cy="0"/>
        </a:xfrm>
      </p:grpSpPr>
      <p:pic>
        <p:nvPicPr>
          <p:cNvPr id="22" name="图片 21">
            <a:extLst>
              <a:ext uri="{FF2B5EF4-FFF2-40B4-BE49-F238E27FC236}">
                <a16:creationId xmlns:a16="http://schemas.microsoft.com/office/drawing/2014/main" id="{FB86D232-97C6-438C-8E91-194D6E72BFD7}"/>
              </a:ext>
            </a:extLst>
          </p:cNvPr>
          <p:cNvPicPr>
            <a:picLocks noChangeAspect="1"/>
          </p:cNvPicPr>
          <p:nvPr/>
        </p:nvPicPr>
        <p:blipFill rotWithShape="1">
          <a:blip r:embed="rId4" cstate="email">
            <a:extLst>
              <a:ext uri="{BEBA8EAE-BF5A-486C-A8C5-ECC9F3942E4B}">
                <a14:imgProps xmlns:a14="http://schemas.microsoft.com/office/drawing/2010/main">
                  <a14:imgLayer r:embed="rId5">
                    <a14:imgEffect>
                      <a14:colorTemperature colorTemp="7200"/>
                    </a14:imgEffect>
                  </a14:imgLayer>
                </a14:imgProps>
              </a:ext>
              <a:ext uri="{28A0092B-C50C-407E-A947-70E740481C1C}">
                <a14:useLocalDpi xmlns:a14="http://schemas.microsoft.com/office/drawing/2010/main" val="0"/>
              </a:ext>
            </a:extLst>
          </a:blip>
          <a:srcRect l="2307" r="2666"/>
          <a:stretch/>
        </p:blipFill>
        <p:spPr>
          <a:xfrm>
            <a:off x="3915507" y="-3175"/>
            <a:ext cx="4344574" cy="6858000"/>
          </a:xfrm>
          <a:prstGeom prst="rect">
            <a:avLst/>
          </a:prstGeom>
        </p:spPr>
      </p:pic>
      <p:cxnSp>
        <p:nvCxnSpPr>
          <p:cNvPr id="19" name="直接连接符 18">
            <a:extLst>
              <a:ext uri="{FF2B5EF4-FFF2-40B4-BE49-F238E27FC236}">
                <a16:creationId xmlns:a16="http://schemas.microsoft.com/office/drawing/2014/main" id="{4A35DB1B-C128-4263-BF56-2D6E2E7BD89A}"/>
              </a:ext>
            </a:extLst>
          </p:cNvPr>
          <p:cNvCxnSpPr>
            <a:cxnSpLocks/>
          </p:cNvCxnSpPr>
          <p:nvPr/>
        </p:nvCxnSpPr>
        <p:spPr>
          <a:xfrm>
            <a:off x="3915507" y="0"/>
            <a:ext cx="0" cy="6858000"/>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287F064-72C3-47E4-954F-82BACDF76B68}"/>
              </a:ext>
            </a:extLst>
          </p:cNvPr>
          <p:cNvCxnSpPr>
            <a:cxnSpLocks/>
          </p:cNvCxnSpPr>
          <p:nvPr/>
        </p:nvCxnSpPr>
        <p:spPr>
          <a:xfrm>
            <a:off x="8260080" y="0"/>
            <a:ext cx="0" cy="6858000"/>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3" name="iśḷíḓe">
            <a:extLst>
              <a:ext uri="{FF2B5EF4-FFF2-40B4-BE49-F238E27FC236}">
                <a16:creationId xmlns:a16="http://schemas.microsoft.com/office/drawing/2014/main" id="{52D9A682-0645-4891-83FA-36C005D10345}"/>
              </a:ext>
            </a:extLst>
          </p:cNvPr>
          <p:cNvGrpSpPr/>
          <p:nvPr/>
        </p:nvGrpSpPr>
        <p:grpSpPr>
          <a:xfrm>
            <a:off x="8573998" y="2248048"/>
            <a:ext cx="3457891" cy="962645"/>
            <a:chOff x="9029820" y="3012455"/>
            <a:chExt cx="3457891" cy="962645"/>
          </a:xfrm>
        </p:grpSpPr>
        <p:sp>
          <p:nvSpPr>
            <p:cNvPr id="24" name="î$ľíḍe">
              <a:extLst>
                <a:ext uri="{FF2B5EF4-FFF2-40B4-BE49-F238E27FC236}">
                  <a16:creationId xmlns:a16="http://schemas.microsoft.com/office/drawing/2014/main" id="{4CE1A5C7-7260-4930-BA70-AC35A3639516}"/>
                </a:ext>
              </a:extLst>
            </p:cNvPr>
            <p:cNvSpPr txBox="1"/>
            <p:nvPr/>
          </p:nvSpPr>
          <p:spPr>
            <a:xfrm>
              <a:off x="9029820" y="3385544"/>
              <a:ext cx="3457891" cy="589556"/>
            </a:xfrm>
            <a:prstGeom prst="rect">
              <a:avLst/>
            </a:prstGeom>
            <a:noFill/>
          </p:spPr>
          <p:txBody>
            <a:bodyPr wrap="square" lIns="91440" tIns="45720" rIns="91440" bIns="45720" anchor="ctr" anchorCtr="0">
              <a:normAutofit/>
            </a:bodyPr>
            <a:lstStyle/>
            <a:p>
              <a:pPr defTabSz="914378">
                <a:lnSpc>
                  <a:spcPct val="120000"/>
                </a:lnSpc>
                <a:defRPr/>
              </a:pPr>
              <a:r>
                <a:rPr lang="en-US" altLang="zh-CN" sz="1400" dirty="0">
                  <a:solidFill>
                    <a:schemeClr val="tx1">
                      <a:lumMod val="65000"/>
                      <a:lumOff val="35000"/>
                    </a:schemeClr>
                  </a:solidFill>
                </a:rPr>
                <a:t>Copy paste fonts. Choose the only option to retain text.</a:t>
              </a:r>
              <a:endParaRPr lang="zh-CN" altLang="en-US" sz="1400" dirty="0">
                <a:solidFill>
                  <a:schemeClr val="tx1">
                    <a:lumMod val="65000"/>
                    <a:lumOff val="35000"/>
                  </a:schemeClr>
                </a:solidFill>
              </a:endParaRPr>
            </a:p>
          </p:txBody>
        </p:sp>
        <p:sp>
          <p:nvSpPr>
            <p:cNvPr id="25" name="iṧliḋè">
              <a:extLst>
                <a:ext uri="{FF2B5EF4-FFF2-40B4-BE49-F238E27FC236}">
                  <a16:creationId xmlns:a16="http://schemas.microsoft.com/office/drawing/2014/main" id="{F8BAF9C7-3280-4B83-A39D-78B2941EF427}"/>
                </a:ext>
              </a:extLst>
            </p:cNvPr>
            <p:cNvSpPr/>
            <p:nvPr/>
          </p:nvSpPr>
          <p:spPr>
            <a:xfrm>
              <a:off x="9029821" y="3012455"/>
              <a:ext cx="2457329" cy="373089"/>
            </a:xfrm>
            <a:prstGeom prst="rect">
              <a:avLst/>
            </a:prstGeom>
          </p:spPr>
          <p:txBody>
            <a:bodyPr wrap="square" lIns="91440" tIns="45720" rIns="91440" bIns="45720">
              <a:normAutofit lnSpcReduction="10000"/>
            </a:bodyPr>
            <a:lstStyle/>
            <a:p>
              <a:pPr lvl="0" defTabSz="914378">
                <a:defRPr/>
              </a:pPr>
              <a:r>
                <a:rPr lang="en-US" altLang="zh-CN" sz="2000" dirty="0">
                  <a:solidFill>
                    <a:schemeClr val="tx1">
                      <a:lumMod val="65000"/>
                      <a:lumOff val="35000"/>
                    </a:schemeClr>
                  </a:solidFill>
                  <a:latin typeface="+mj-lt"/>
                </a:rPr>
                <a:t>TEXT HERE</a:t>
              </a:r>
              <a:endParaRPr lang="zh-CN" altLang="en-US" sz="2000" dirty="0">
                <a:solidFill>
                  <a:schemeClr val="tx1">
                    <a:lumMod val="65000"/>
                    <a:lumOff val="35000"/>
                  </a:schemeClr>
                </a:solidFill>
                <a:latin typeface="+mj-lt"/>
              </a:endParaRPr>
            </a:p>
          </p:txBody>
        </p:sp>
      </p:grpSp>
      <p:sp>
        <p:nvSpPr>
          <p:cNvPr id="14" name="文本框 13">
            <a:extLst>
              <a:ext uri="{FF2B5EF4-FFF2-40B4-BE49-F238E27FC236}">
                <a16:creationId xmlns:a16="http://schemas.microsoft.com/office/drawing/2014/main" id="{DAFC136B-CCDB-4750-A076-00CA77FC957F}"/>
              </a:ext>
            </a:extLst>
          </p:cNvPr>
          <p:cNvSpPr txBox="1"/>
          <p:nvPr/>
        </p:nvSpPr>
        <p:spPr>
          <a:xfrm>
            <a:off x="328500" y="3532818"/>
            <a:ext cx="3233847" cy="2554545"/>
          </a:xfrm>
          <a:prstGeom prst="rect">
            <a:avLst/>
          </a:prstGeom>
          <a:noFill/>
        </p:spPr>
        <p:txBody>
          <a:bodyPr wrap="square" rtlCol="0">
            <a:spAutoFit/>
          </a:bodyPr>
          <a:lstStyle/>
          <a:p>
            <a:pPr algn="just">
              <a:buClr>
                <a:srgbClr val="2E432D"/>
              </a:buClr>
            </a:pPr>
            <a:r>
              <a:rPr lang="en-US" altLang="zh-CN"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Cedrus (common English name cedar) is a genus of coniferous trees in the plant family Pinaceae (subfamily Abietoideae). They are native to the mountains of the western Himalayas and the Mediterranean region, occurring at altitudes of 1,500–3,200 m in the Himalayas and 1,000–2,200 m in the Mediterranean.</a:t>
            </a:r>
            <a:endParaRPr lang="zh-CN" altLang="en-US"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grpSp>
        <p:nvGrpSpPr>
          <p:cNvPr id="33" name="组合 32">
            <a:extLst>
              <a:ext uri="{FF2B5EF4-FFF2-40B4-BE49-F238E27FC236}">
                <a16:creationId xmlns:a16="http://schemas.microsoft.com/office/drawing/2014/main" id="{0CE4C67C-4B85-473D-95A6-F3EA1E64557F}"/>
              </a:ext>
            </a:extLst>
          </p:cNvPr>
          <p:cNvGrpSpPr/>
          <p:nvPr/>
        </p:nvGrpSpPr>
        <p:grpSpPr>
          <a:xfrm flipH="1">
            <a:off x="3075107" y="2691406"/>
            <a:ext cx="1362094" cy="558825"/>
            <a:chOff x="3794953" y="3966876"/>
            <a:chExt cx="1362094" cy="558825"/>
          </a:xfrm>
        </p:grpSpPr>
        <p:sp>
          <p:nvSpPr>
            <p:cNvPr id="34" name="任意多边形: 形状 33">
              <a:extLst>
                <a:ext uri="{FF2B5EF4-FFF2-40B4-BE49-F238E27FC236}">
                  <a16:creationId xmlns:a16="http://schemas.microsoft.com/office/drawing/2014/main" id="{7209F0F4-290F-4BA2-A425-4CFB4B2177F5}"/>
                </a:ext>
              </a:extLst>
            </p:cNvPr>
            <p:cNvSpPr/>
            <p:nvPr/>
          </p:nvSpPr>
          <p:spPr>
            <a:xfrm>
              <a:off x="3912242" y="4004841"/>
              <a:ext cx="1244805" cy="520860"/>
            </a:xfrm>
            <a:custGeom>
              <a:avLst/>
              <a:gdLst>
                <a:gd name="connsiteX0" fmla="*/ 92598 w 1921398"/>
                <a:gd name="connsiteY0" fmla="*/ 0 h 520860"/>
                <a:gd name="connsiteX1" fmla="*/ 0 w 1921398"/>
                <a:gd name="connsiteY1" fmla="*/ 0 h 520860"/>
                <a:gd name="connsiteX2" fmla="*/ 1284790 w 1921398"/>
                <a:gd name="connsiteY2" fmla="*/ 0 h 520860"/>
                <a:gd name="connsiteX3" fmla="*/ 1921398 w 1921398"/>
                <a:gd name="connsiteY3" fmla="*/ 520860 h 520860"/>
              </a:gdLst>
              <a:ahLst/>
              <a:cxnLst>
                <a:cxn ang="0">
                  <a:pos x="connsiteX0" y="connsiteY0"/>
                </a:cxn>
                <a:cxn ang="0">
                  <a:pos x="connsiteX1" y="connsiteY1"/>
                </a:cxn>
                <a:cxn ang="0">
                  <a:pos x="connsiteX2" y="connsiteY2"/>
                </a:cxn>
                <a:cxn ang="0">
                  <a:pos x="connsiteX3" y="connsiteY3"/>
                </a:cxn>
              </a:cxnLst>
              <a:rect l="l" t="t" r="r" b="b"/>
              <a:pathLst>
                <a:path w="1921398" h="520860">
                  <a:moveTo>
                    <a:pt x="92598" y="0"/>
                  </a:moveTo>
                  <a:lnTo>
                    <a:pt x="0" y="0"/>
                  </a:lnTo>
                  <a:lnTo>
                    <a:pt x="1284790" y="0"/>
                  </a:lnTo>
                  <a:lnTo>
                    <a:pt x="1921398" y="520860"/>
                  </a:lnTo>
                </a:path>
              </a:pathLst>
            </a:custGeom>
            <a:noFill/>
            <a:ln w="9525">
              <a:solidFill>
                <a:srgbClr val="3954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95E268E7-3AB2-4664-9565-A518832A8A32}"/>
                </a:ext>
              </a:extLst>
            </p:cNvPr>
            <p:cNvSpPr/>
            <p:nvPr/>
          </p:nvSpPr>
          <p:spPr>
            <a:xfrm>
              <a:off x="3794953" y="3966876"/>
              <a:ext cx="75930" cy="75930"/>
            </a:xfrm>
            <a:prstGeom prst="ellipse">
              <a:avLst/>
            </a:prstGeom>
            <a:noFill/>
            <a:ln>
              <a:solidFill>
                <a:srgbClr val="3954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iśḷíḓe">
            <a:extLst>
              <a:ext uri="{FF2B5EF4-FFF2-40B4-BE49-F238E27FC236}">
                <a16:creationId xmlns:a16="http://schemas.microsoft.com/office/drawing/2014/main" id="{4D72205E-9F09-484C-914C-4CED447C1FC1}"/>
              </a:ext>
            </a:extLst>
          </p:cNvPr>
          <p:cNvGrpSpPr/>
          <p:nvPr/>
        </p:nvGrpSpPr>
        <p:grpSpPr>
          <a:xfrm>
            <a:off x="8573998" y="3686383"/>
            <a:ext cx="3457891" cy="962645"/>
            <a:chOff x="9029820" y="3012455"/>
            <a:chExt cx="3457891" cy="962645"/>
          </a:xfrm>
        </p:grpSpPr>
        <p:sp>
          <p:nvSpPr>
            <p:cNvPr id="37" name="î$ľíḍe">
              <a:extLst>
                <a:ext uri="{FF2B5EF4-FFF2-40B4-BE49-F238E27FC236}">
                  <a16:creationId xmlns:a16="http://schemas.microsoft.com/office/drawing/2014/main" id="{C9810147-DC89-42D0-B019-A2F216E9FBCF}"/>
                </a:ext>
              </a:extLst>
            </p:cNvPr>
            <p:cNvSpPr txBox="1"/>
            <p:nvPr/>
          </p:nvSpPr>
          <p:spPr>
            <a:xfrm>
              <a:off x="9029820" y="3385544"/>
              <a:ext cx="3457891" cy="589556"/>
            </a:xfrm>
            <a:prstGeom prst="rect">
              <a:avLst/>
            </a:prstGeom>
            <a:noFill/>
          </p:spPr>
          <p:txBody>
            <a:bodyPr wrap="square" lIns="91440" tIns="45720" rIns="91440" bIns="45720" anchor="ctr" anchorCtr="0">
              <a:normAutofit/>
            </a:bodyPr>
            <a:lstStyle/>
            <a:p>
              <a:pPr defTabSz="914378">
                <a:lnSpc>
                  <a:spcPct val="120000"/>
                </a:lnSpc>
                <a:defRPr/>
              </a:pPr>
              <a:r>
                <a:rPr lang="en-US" altLang="zh-CN" sz="1400" dirty="0">
                  <a:solidFill>
                    <a:schemeClr val="tx1">
                      <a:lumMod val="65000"/>
                      <a:lumOff val="35000"/>
                    </a:schemeClr>
                  </a:solidFill>
                </a:rPr>
                <a:t>Copy paste fonts. Choose the only option to retain text.</a:t>
              </a:r>
              <a:endParaRPr lang="zh-CN" altLang="en-US" sz="1400" dirty="0">
                <a:solidFill>
                  <a:schemeClr val="tx1">
                    <a:lumMod val="65000"/>
                    <a:lumOff val="35000"/>
                  </a:schemeClr>
                </a:solidFill>
              </a:endParaRPr>
            </a:p>
          </p:txBody>
        </p:sp>
        <p:sp>
          <p:nvSpPr>
            <p:cNvPr id="38" name="iṧliḋè">
              <a:extLst>
                <a:ext uri="{FF2B5EF4-FFF2-40B4-BE49-F238E27FC236}">
                  <a16:creationId xmlns:a16="http://schemas.microsoft.com/office/drawing/2014/main" id="{04D2DE56-EBCF-4EEF-8B76-A4527D53A6EA}"/>
                </a:ext>
              </a:extLst>
            </p:cNvPr>
            <p:cNvSpPr/>
            <p:nvPr/>
          </p:nvSpPr>
          <p:spPr>
            <a:xfrm>
              <a:off x="9029821" y="3012455"/>
              <a:ext cx="2457329" cy="373089"/>
            </a:xfrm>
            <a:prstGeom prst="rect">
              <a:avLst/>
            </a:prstGeom>
          </p:spPr>
          <p:txBody>
            <a:bodyPr wrap="square" lIns="91440" tIns="45720" rIns="91440" bIns="45720">
              <a:normAutofit lnSpcReduction="10000"/>
            </a:bodyPr>
            <a:lstStyle/>
            <a:p>
              <a:pPr lvl="0" defTabSz="914378">
                <a:defRPr/>
              </a:pPr>
              <a:r>
                <a:rPr lang="en-US" altLang="zh-CN" sz="2000" dirty="0">
                  <a:solidFill>
                    <a:schemeClr val="tx1">
                      <a:lumMod val="65000"/>
                      <a:lumOff val="35000"/>
                    </a:schemeClr>
                  </a:solidFill>
                  <a:latin typeface="+mj-lt"/>
                </a:rPr>
                <a:t>TEXT HERE</a:t>
              </a:r>
              <a:endParaRPr lang="zh-CN" altLang="en-US" sz="2000" dirty="0">
                <a:solidFill>
                  <a:schemeClr val="tx1">
                    <a:lumMod val="65000"/>
                    <a:lumOff val="35000"/>
                  </a:schemeClr>
                </a:solidFill>
                <a:latin typeface="+mj-lt"/>
              </a:endParaRPr>
            </a:p>
          </p:txBody>
        </p:sp>
      </p:grpSp>
      <p:grpSp>
        <p:nvGrpSpPr>
          <p:cNvPr id="39" name="iśḷíḓe">
            <a:extLst>
              <a:ext uri="{FF2B5EF4-FFF2-40B4-BE49-F238E27FC236}">
                <a16:creationId xmlns:a16="http://schemas.microsoft.com/office/drawing/2014/main" id="{C89F1CEF-A4D1-4E6D-A7F2-B5649B362191}"/>
              </a:ext>
            </a:extLst>
          </p:cNvPr>
          <p:cNvGrpSpPr/>
          <p:nvPr/>
        </p:nvGrpSpPr>
        <p:grpSpPr>
          <a:xfrm>
            <a:off x="8573998" y="5124718"/>
            <a:ext cx="3457891" cy="962645"/>
            <a:chOff x="9029820" y="3012455"/>
            <a:chExt cx="3457891" cy="962645"/>
          </a:xfrm>
        </p:grpSpPr>
        <p:sp>
          <p:nvSpPr>
            <p:cNvPr id="40" name="î$ľíḍe">
              <a:extLst>
                <a:ext uri="{FF2B5EF4-FFF2-40B4-BE49-F238E27FC236}">
                  <a16:creationId xmlns:a16="http://schemas.microsoft.com/office/drawing/2014/main" id="{868D846A-F026-4572-8D74-8848558A7C5D}"/>
                </a:ext>
              </a:extLst>
            </p:cNvPr>
            <p:cNvSpPr txBox="1"/>
            <p:nvPr/>
          </p:nvSpPr>
          <p:spPr>
            <a:xfrm>
              <a:off x="9029820" y="3385544"/>
              <a:ext cx="3457891" cy="589556"/>
            </a:xfrm>
            <a:prstGeom prst="rect">
              <a:avLst/>
            </a:prstGeom>
            <a:noFill/>
          </p:spPr>
          <p:txBody>
            <a:bodyPr wrap="square" lIns="91440" tIns="45720" rIns="91440" bIns="45720" anchor="ctr" anchorCtr="0">
              <a:normAutofit/>
            </a:bodyPr>
            <a:lstStyle/>
            <a:p>
              <a:pPr defTabSz="914378">
                <a:lnSpc>
                  <a:spcPct val="120000"/>
                </a:lnSpc>
                <a:defRPr/>
              </a:pPr>
              <a:r>
                <a:rPr lang="en-US" altLang="zh-CN" sz="1400" dirty="0">
                  <a:solidFill>
                    <a:schemeClr val="tx1">
                      <a:lumMod val="65000"/>
                      <a:lumOff val="35000"/>
                    </a:schemeClr>
                  </a:solidFill>
                </a:rPr>
                <a:t>Copy paste fonts. Choose the only option to retain text.</a:t>
              </a:r>
              <a:endParaRPr lang="zh-CN" altLang="en-US" sz="1400" dirty="0">
                <a:solidFill>
                  <a:schemeClr val="tx1">
                    <a:lumMod val="65000"/>
                    <a:lumOff val="35000"/>
                  </a:schemeClr>
                </a:solidFill>
              </a:endParaRPr>
            </a:p>
          </p:txBody>
        </p:sp>
        <p:sp>
          <p:nvSpPr>
            <p:cNvPr id="41" name="iṧliḋè">
              <a:extLst>
                <a:ext uri="{FF2B5EF4-FFF2-40B4-BE49-F238E27FC236}">
                  <a16:creationId xmlns:a16="http://schemas.microsoft.com/office/drawing/2014/main" id="{D4FEBA17-B8A0-49E9-9F85-3B353158BE0D}"/>
                </a:ext>
              </a:extLst>
            </p:cNvPr>
            <p:cNvSpPr/>
            <p:nvPr/>
          </p:nvSpPr>
          <p:spPr>
            <a:xfrm>
              <a:off x="9029821" y="3012455"/>
              <a:ext cx="2457329" cy="373089"/>
            </a:xfrm>
            <a:prstGeom prst="rect">
              <a:avLst/>
            </a:prstGeom>
          </p:spPr>
          <p:txBody>
            <a:bodyPr wrap="square" lIns="91440" tIns="45720" rIns="91440" bIns="45720">
              <a:normAutofit lnSpcReduction="10000"/>
            </a:bodyPr>
            <a:lstStyle/>
            <a:p>
              <a:pPr lvl="0" defTabSz="914378">
                <a:defRPr/>
              </a:pPr>
              <a:r>
                <a:rPr lang="en-US" altLang="zh-CN" sz="2000" dirty="0">
                  <a:solidFill>
                    <a:schemeClr val="tx1">
                      <a:lumMod val="65000"/>
                      <a:lumOff val="35000"/>
                    </a:schemeClr>
                  </a:solidFill>
                  <a:latin typeface="+mj-lt"/>
                </a:rPr>
                <a:t>TEXT HERE</a:t>
              </a:r>
              <a:endParaRPr lang="zh-CN" altLang="en-US" sz="2000" dirty="0">
                <a:solidFill>
                  <a:schemeClr val="tx1">
                    <a:lumMod val="65000"/>
                    <a:lumOff val="35000"/>
                  </a:schemeClr>
                </a:solidFill>
                <a:latin typeface="+mj-lt"/>
              </a:endParaRPr>
            </a:p>
          </p:txBody>
        </p:sp>
      </p:grpSp>
      <p:sp>
        <p:nvSpPr>
          <p:cNvPr id="42" name="文本框 41">
            <a:extLst>
              <a:ext uri="{FF2B5EF4-FFF2-40B4-BE49-F238E27FC236}">
                <a16:creationId xmlns:a16="http://schemas.microsoft.com/office/drawing/2014/main" id="{589990E7-28AA-4608-9654-29750E98D619}"/>
              </a:ext>
            </a:extLst>
          </p:cNvPr>
          <p:cNvSpPr txBox="1"/>
          <p:nvPr/>
        </p:nvSpPr>
        <p:spPr>
          <a:xfrm>
            <a:off x="-571292" y="2543376"/>
            <a:ext cx="4741764" cy="923330"/>
          </a:xfrm>
          <a:prstGeom prst="rect">
            <a:avLst/>
          </a:prstGeom>
          <a:noFill/>
        </p:spPr>
        <p:txBody>
          <a:bodyPr wrap="square" rtlCol="0">
            <a:spAutoFit/>
          </a:bodyPr>
          <a:lstStyle/>
          <a:p>
            <a:pPr algn="ctr">
              <a:buClr>
                <a:srgbClr val="2E432D"/>
              </a:buClr>
            </a:pPr>
            <a:r>
              <a:rPr lang="en-US" altLang="zh-CN" sz="5400" spc="3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CEDAR</a:t>
            </a:r>
            <a:endParaRPr lang="zh-CN" altLang="en-US" sz="5400" spc="3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grpSp>
        <p:nvGrpSpPr>
          <p:cNvPr id="43" name="组合 42">
            <a:extLst>
              <a:ext uri="{FF2B5EF4-FFF2-40B4-BE49-F238E27FC236}">
                <a16:creationId xmlns:a16="http://schemas.microsoft.com/office/drawing/2014/main" id="{9E6C7027-517B-4841-8015-AFB064F2881B}"/>
              </a:ext>
            </a:extLst>
          </p:cNvPr>
          <p:cNvGrpSpPr/>
          <p:nvPr>
            <p:custDataLst>
              <p:tags r:id="rId1"/>
            </p:custDataLst>
          </p:nvPr>
        </p:nvGrpSpPr>
        <p:grpSpPr>
          <a:xfrm rot="5400000">
            <a:off x="5585261" y="-306017"/>
            <a:ext cx="807779" cy="3306616"/>
            <a:chOff x="5045680" y="203407"/>
            <a:chExt cx="807779" cy="3306616"/>
          </a:xfrm>
        </p:grpSpPr>
        <p:sp>
          <p:nvSpPr>
            <p:cNvPr id="44" name="文本框 43">
              <a:extLst>
                <a:ext uri="{FF2B5EF4-FFF2-40B4-BE49-F238E27FC236}">
                  <a16:creationId xmlns:a16="http://schemas.microsoft.com/office/drawing/2014/main" id="{3CA0993C-B2E3-461E-832C-AB12F4AF32C3}"/>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45" name="直接连接符 44">
              <a:extLst>
                <a:ext uri="{FF2B5EF4-FFF2-40B4-BE49-F238E27FC236}">
                  <a16:creationId xmlns:a16="http://schemas.microsoft.com/office/drawing/2014/main" id="{CE31C9CB-C020-493B-89C8-0016D63B01B3}"/>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6" name="文本框 45">
              <a:extLst>
                <a:ext uri="{FF2B5EF4-FFF2-40B4-BE49-F238E27FC236}">
                  <a16:creationId xmlns:a16="http://schemas.microsoft.com/office/drawing/2014/main" id="{62507D0F-9272-4D1F-AC9F-F1E8C23C932D}"/>
                </a:ext>
              </a:extLst>
            </p:cNvPr>
            <p:cNvSpPr txBox="1"/>
            <p:nvPr/>
          </p:nvSpPr>
          <p:spPr>
            <a:xfrm flipV="1">
              <a:off x="5045680" y="1972601"/>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10</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47" name="文本框 46">
              <a:extLst>
                <a:ext uri="{FF2B5EF4-FFF2-40B4-BE49-F238E27FC236}">
                  <a16:creationId xmlns:a16="http://schemas.microsoft.com/office/drawing/2014/main" id="{CF2C9337-1740-469E-8637-E1131916C1C2}"/>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spTree>
    <p:extLst>
      <p:ext uri="{BB962C8B-B14F-4D97-AF65-F5344CB8AC3E}">
        <p14:creationId xmlns:p14="http://schemas.microsoft.com/office/powerpoint/2010/main" val="21212104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图片包含 树, 户外, 雪花, 天空&#10;&#10;描述已自动生成">
            <a:extLst>
              <a:ext uri="{FF2B5EF4-FFF2-40B4-BE49-F238E27FC236}">
                <a16:creationId xmlns:a16="http://schemas.microsoft.com/office/drawing/2014/main" id="{07003BEB-7D62-4253-95E9-19286A3594AD}"/>
              </a:ext>
            </a:extLst>
          </p:cNvPr>
          <p:cNvPicPr>
            <a:picLocks noChangeAspect="1"/>
          </p:cNvPicPr>
          <p:nvPr/>
        </p:nvPicPr>
        <p:blipFill rotWithShape="1">
          <a:blip r:embed="rId4" cstate="email">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rcRect l="1" t="20014" r="40216" b="30191"/>
          <a:stretch/>
        </p:blipFill>
        <p:spPr>
          <a:xfrm>
            <a:off x="-79121" y="0"/>
            <a:ext cx="12350241" cy="6858000"/>
          </a:xfrm>
          <a:prstGeom prst="rect">
            <a:avLst/>
          </a:prstGeom>
        </p:spPr>
      </p:pic>
      <p:cxnSp>
        <p:nvCxnSpPr>
          <p:cNvPr id="65" name="直接连接符 64">
            <a:extLst>
              <a:ext uri="{FF2B5EF4-FFF2-40B4-BE49-F238E27FC236}">
                <a16:creationId xmlns:a16="http://schemas.microsoft.com/office/drawing/2014/main" id="{1265B96D-DBA8-49CF-8BE6-A09218BB7F96}"/>
              </a:ext>
            </a:extLst>
          </p:cNvPr>
          <p:cNvCxnSpPr/>
          <p:nvPr/>
        </p:nvCxnSpPr>
        <p:spPr>
          <a:xfrm flipV="1">
            <a:off x="3540235" y="1580382"/>
            <a:ext cx="4206240" cy="4206240"/>
          </a:xfrm>
          <a:prstGeom prst="line">
            <a:avLst/>
          </a:prstGeom>
          <a:ln w="12700">
            <a:solidFill>
              <a:srgbClr val="395455"/>
            </a:solidFill>
          </a:ln>
        </p:spPr>
        <p:style>
          <a:lnRef idx="1">
            <a:schemeClr val="accent1"/>
          </a:lnRef>
          <a:fillRef idx="0">
            <a:schemeClr val="accent1"/>
          </a:fillRef>
          <a:effectRef idx="0">
            <a:schemeClr val="accent1"/>
          </a:effectRef>
          <a:fontRef idx="minor">
            <a:schemeClr val="tx1"/>
          </a:fontRef>
        </p:style>
      </p:cxnSp>
      <p:sp>
        <p:nvSpPr>
          <p:cNvPr id="66" name="文本框 65">
            <a:extLst>
              <a:ext uri="{FF2B5EF4-FFF2-40B4-BE49-F238E27FC236}">
                <a16:creationId xmlns:a16="http://schemas.microsoft.com/office/drawing/2014/main" id="{51DE2742-F902-4F04-AA09-5E363B76E088}"/>
              </a:ext>
            </a:extLst>
          </p:cNvPr>
          <p:cNvSpPr txBox="1"/>
          <p:nvPr/>
        </p:nvSpPr>
        <p:spPr>
          <a:xfrm>
            <a:off x="652255" y="1609969"/>
            <a:ext cx="5775960" cy="1169551"/>
          </a:xfrm>
          <a:prstGeom prst="rect">
            <a:avLst/>
          </a:prstGeom>
          <a:noFill/>
        </p:spPr>
        <p:txBody>
          <a:bodyPr wrap="square" rtlCol="0">
            <a:spAutoFit/>
          </a:bodyPr>
          <a:lstStyle/>
          <a:p>
            <a:pPr algn="just">
              <a:buClr>
                <a:srgbClr val="2E432D"/>
              </a:buClr>
            </a:pPr>
            <a:r>
              <a:rPr lang="en-US" altLang="zh-CN" sz="1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Cedrus trees can grow up to 30–40 m (occasionally 60 m) tall with spicy-resinous scented wood, thick ridged or square-cracked bark, and broad, level branches. The shoots are dimorphic, with long shoots, which form the framework of the branches, and short shoots, which carry most of the leaves. </a:t>
            </a:r>
            <a:endParaRPr lang="zh-CN" altLang="en-US" sz="1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sp>
        <p:nvSpPr>
          <p:cNvPr id="67" name="文本框 66">
            <a:extLst>
              <a:ext uri="{FF2B5EF4-FFF2-40B4-BE49-F238E27FC236}">
                <a16:creationId xmlns:a16="http://schemas.microsoft.com/office/drawing/2014/main" id="{F1B20E14-1F52-4697-86C7-49DBA426B6A7}"/>
              </a:ext>
            </a:extLst>
          </p:cNvPr>
          <p:cNvSpPr txBox="1"/>
          <p:nvPr/>
        </p:nvSpPr>
        <p:spPr>
          <a:xfrm>
            <a:off x="5497396" y="4786214"/>
            <a:ext cx="5775960" cy="1077218"/>
          </a:xfrm>
          <a:prstGeom prst="rect">
            <a:avLst/>
          </a:prstGeom>
          <a:noFill/>
        </p:spPr>
        <p:txBody>
          <a:bodyPr wrap="square" rtlCol="0">
            <a:spAutoFit/>
          </a:bodyPr>
          <a:lstStyle/>
          <a:p>
            <a:pPr algn="just">
              <a:buClr>
                <a:srgbClr val="2E432D"/>
              </a:buClr>
            </a:pPr>
            <a:r>
              <a:rPr lang="en-US" altLang="zh-CN"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Species of both genera are native to the area where Greek language and culture originated, though as the word kédros does not seem to be derived from any of the languages of the Middle East.</a:t>
            </a:r>
            <a:endParaRPr lang="zh-CN" altLang="en-US"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sp>
        <p:nvSpPr>
          <p:cNvPr id="68" name="文本框 67">
            <a:extLst>
              <a:ext uri="{FF2B5EF4-FFF2-40B4-BE49-F238E27FC236}">
                <a16:creationId xmlns:a16="http://schemas.microsoft.com/office/drawing/2014/main" id="{E5F95DF9-D85B-4922-A530-A4151D315F7B}"/>
              </a:ext>
            </a:extLst>
          </p:cNvPr>
          <p:cNvSpPr txBox="1"/>
          <p:nvPr/>
        </p:nvSpPr>
        <p:spPr>
          <a:xfrm>
            <a:off x="4781850" y="4016773"/>
            <a:ext cx="4170481" cy="769441"/>
          </a:xfrm>
          <a:prstGeom prst="rect">
            <a:avLst/>
          </a:prstGeom>
          <a:noFill/>
        </p:spPr>
        <p:txBody>
          <a:bodyPr wrap="square" rtlCol="0">
            <a:spAutoFit/>
          </a:bodyPr>
          <a:lstStyle/>
          <a:p>
            <a:pPr algn="ctr">
              <a:buClr>
                <a:srgbClr val="2E432D"/>
              </a:buClr>
            </a:pPr>
            <a:r>
              <a:rPr lang="en-US" altLang="zh-CN" sz="4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DEODARA</a:t>
            </a:r>
            <a:endParaRPr lang="zh-CN" altLang="en-US" sz="4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sp>
        <p:nvSpPr>
          <p:cNvPr id="69" name="文本框 68">
            <a:extLst>
              <a:ext uri="{FF2B5EF4-FFF2-40B4-BE49-F238E27FC236}">
                <a16:creationId xmlns:a16="http://schemas.microsoft.com/office/drawing/2014/main" id="{A626BE81-5D83-42B3-B783-13BD9A2897AC}"/>
              </a:ext>
            </a:extLst>
          </p:cNvPr>
          <p:cNvSpPr txBox="1"/>
          <p:nvPr/>
        </p:nvSpPr>
        <p:spPr>
          <a:xfrm>
            <a:off x="78414" y="3047515"/>
            <a:ext cx="4170481" cy="769441"/>
          </a:xfrm>
          <a:prstGeom prst="rect">
            <a:avLst/>
          </a:prstGeom>
          <a:noFill/>
        </p:spPr>
        <p:txBody>
          <a:bodyPr wrap="square" rtlCol="0">
            <a:spAutoFit/>
          </a:bodyPr>
          <a:lstStyle/>
          <a:p>
            <a:pPr algn="ctr">
              <a:buClr>
                <a:srgbClr val="2E432D"/>
              </a:buClr>
            </a:pPr>
            <a:r>
              <a:rPr lang="en-US" altLang="zh-CN" sz="4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BREVIFOLIA</a:t>
            </a:r>
            <a:endParaRPr lang="zh-CN" altLang="en-US" sz="4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grpSp>
        <p:nvGrpSpPr>
          <p:cNvPr id="70" name="组合 69">
            <a:extLst>
              <a:ext uri="{FF2B5EF4-FFF2-40B4-BE49-F238E27FC236}">
                <a16:creationId xmlns:a16="http://schemas.microsoft.com/office/drawing/2014/main" id="{66498DB7-1269-4697-8FF0-DFB338D8950C}"/>
              </a:ext>
            </a:extLst>
          </p:cNvPr>
          <p:cNvGrpSpPr/>
          <p:nvPr>
            <p:custDataLst>
              <p:tags r:id="rId1"/>
            </p:custDataLst>
          </p:nvPr>
        </p:nvGrpSpPr>
        <p:grpSpPr>
          <a:xfrm flipV="1">
            <a:off x="11115821" y="122384"/>
            <a:ext cx="807780" cy="3306616"/>
            <a:chOff x="5045679" y="203407"/>
            <a:chExt cx="807780" cy="3306616"/>
          </a:xfrm>
        </p:grpSpPr>
        <p:sp>
          <p:nvSpPr>
            <p:cNvPr id="71" name="文本框 70">
              <a:extLst>
                <a:ext uri="{FF2B5EF4-FFF2-40B4-BE49-F238E27FC236}">
                  <a16:creationId xmlns:a16="http://schemas.microsoft.com/office/drawing/2014/main" id="{2C6DA844-B6F4-4E4E-B1A9-A04B4BCF69AD}"/>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72" name="直接连接符 71">
              <a:extLst>
                <a:ext uri="{FF2B5EF4-FFF2-40B4-BE49-F238E27FC236}">
                  <a16:creationId xmlns:a16="http://schemas.microsoft.com/office/drawing/2014/main" id="{018B8B2E-825B-49D1-9A7E-5896A86D3A71}"/>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3" name="文本框 72">
              <a:extLst>
                <a:ext uri="{FF2B5EF4-FFF2-40B4-BE49-F238E27FC236}">
                  <a16:creationId xmlns:a16="http://schemas.microsoft.com/office/drawing/2014/main" id="{2E7C6EDE-68D3-4A93-BE32-1F33297A3E1E}"/>
                </a:ext>
              </a:extLst>
            </p:cNvPr>
            <p:cNvSpPr txBox="1"/>
            <p:nvPr/>
          </p:nvSpPr>
          <p:spPr>
            <a:xfrm flipV="1">
              <a:off x="5045679" y="1972601"/>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11</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74" name="文本框 73">
              <a:extLst>
                <a:ext uri="{FF2B5EF4-FFF2-40B4-BE49-F238E27FC236}">
                  <a16:creationId xmlns:a16="http://schemas.microsoft.com/office/drawing/2014/main" id="{CBA3790A-636E-4A18-86A1-7CC40F2F5712}"/>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grpSp>
        <p:nvGrpSpPr>
          <p:cNvPr id="75" name="组合 74">
            <a:extLst>
              <a:ext uri="{FF2B5EF4-FFF2-40B4-BE49-F238E27FC236}">
                <a16:creationId xmlns:a16="http://schemas.microsoft.com/office/drawing/2014/main" id="{EDDA02FB-CFBB-49A2-8818-55B9844989EC}"/>
              </a:ext>
            </a:extLst>
          </p:cNvPr>
          <p:cNvGrpSpPr/>
          <p:nvPr/>
        </p:nvGrpSpPr>
        <p:grpSpPr>
          <a:xfrm rot="16200000">
            <a:off x="751595" y="5490904"/>
            <a:ext cx="387177" cy="357879"/>
            <a:chOff x="5171923" y="1619250"/>
            <a:chExt cx="387177" cy="357879"/>
          </a:xfrm>
        </p:grpSpPr>
        <p:sp>
          <p:nvSpPr>
            <p:cNvPr id="76" name="Shape 885">
              <a:extLst>
                <a:ext uri="{FF2B5EF4-FFF2-40B4-BE49-F238E27FC236}">
                  <a16:creationId xmlns:a16="http://schemas.microsoft.com/office/drawing/2014/main" id="{26AA1848-B90C-47AF-88F9-C92FF68AEADF}"/>
                </a:ext>
              </a:extLst>
            </p:cNvPr>
            <p:cNvSpPr/>
            <p:nvPr/>
          </p:nvSpPr>
          <p:spPr>
            <a:xfrm rot="16200000" flipV="1">
              <a:off x="5186572" y="1604601"/>
              <a:ext cx="357879" cy="387177"/>
            </a:xfrm>
            <a:prstGeom prst="rect">
              <a:avLst/>
            </a:prstGeom>
            <a:solidFill>
              <a:srgbClr val="395455"/>
            </a:solidFill>
            <a:ln w="12700">
              <a:solidFill>
                <a:srgbClr val="395455"/>
              </a:solidFill>
              <a:miter/>
            </a:ln>
          </p:spPr>
          <p:txBody>
            <a:bodyPr lIns="45719" rIns="45719" anchor="ctr"/>
            <a:lstStyle/>
            <a:p>
              <a:pPr algn="ctr">
                <a:defRPr>
                  <a:solidFill>
                    <a:srgbClr val="FFFFFF"/>
                  </a:solidFill>
                </a:defRPr>
              </a:pPr>
              <a:endParaRPr dirty="0">
                <a:latin typeface="微软雅黑 Light" panose="020B0502040204020203" pitchFamily="34" charset="-122"/>
              </a:endParaRPr>
            </a:p>
          </p:txBody>
        </p:sp>
        <p:grpSp>
          <p:nvGrpSpPr>
            <p:cNvPr id="77" name="Group 888">
              <a:extLst>
                <a:ext uri="{FF2B5EF4-FFF2-40B4-BE49-F238E27FC236}">
                  <a16:creationId xmlns:a16="http://schemas.microsoft.com/office/drawing/2014/main" id="{B2F34A77-FEDE-4C45-AC59-4EDEF11BC4BD}"/>
                </a:ext>
              </a:extLst>
            </p:cNvPr>
            <p:cNvGrpSpPr/>
            <p:nvPr/>
          </p:nvGrpSpPr>
          <p:grpSpPr>
            <a:xfrm rot="16200000" flipV="1">
              <a:off x="5303909" y="1710067"/>
              <a:ext cx="116405" cy="185909"/>
              <a:chOff x="0" y="0"/>
              <a:chExt cx="441903" cy="652354"/>
            </a:xfrm>
          </p:grpSpPr>
          <p:sp>
            <p:nvSpPr>
              <p:cNvPr id="78" name="Shape 886">
                <a:extLst>
                  <a:ext uri="{FF2B5EF4-FFF2-40B4-BE49-F238E27FC236}">
                    <a16:creationId xmlns:a16="http://schemas.microsoft.com/office/drawing/2014/main" id="{51EE1FDA-8D63-4C4D-AC4C-F260A9AD4DB5}"/>
                  </a:ext>
                </a:extLst>
              </p:cNvPr>
              <p:cNvSpPr/>
              <p:nvPr/>
            </p:nvSpPr>
            <p:spPr>
              <a:xfrm>
                <a:off x="-1" y="325072"/>
                <a:ext cx="441905" cy="327284"/>
              </a:xfrm>
              <a:prstGeom prst="line">
                <a:avLst/>
              </a:prstGeom>
              <a:noFill/>
              <a:ln w="9525" cap="flat">
                <a:solidFill>
                  <a:schemeClr val="bg1"/>
                </a:solidFill>
                <a:prstDash val="solid"/>
                <a:miter lim="800000"/>
              </a:ln>
              <a:effectLst/>
            </p:spPr>
            <p:txBody>
              <a:bodyPr wrap="square" lIns="45719" tIns="45719" rIns="45719" bIns="45719" numCol="1" anchor="t">
                <a:noAutofit/>
              </a:bodyPr>
              <a:lstStyle/>
              <a:p>
                <a:endParaRPr dirty="0">
                  <a:latin typeface="微软雅黑 Light" panose="020B0502040204020203" pitchFamily="34" charset="-122"/>
                </a:endParaRPr>
              </a:p>
            </p:txBody>
          </p:sp>
          <p:sp>
            <p:nvSpPr>
              <p:cNvPr id="79" name="Shape 887">
                <a:extLst>
                  <a:ext uri="{FF2B5EF4-FFF2-40B4-BE49-F238E27FC236}">
                    <a16:creationId xmlns:a16="http://schemas.microsoft.com/office/drawing/2014/main" id="{25A75ED2-C355-4609-8E42-8E52BB1EB90A}"/>
                  </a:ext>
                </a:extLst>
              </p:cNvPr>
              <p:cNvSpPr/>
              <p:nvPr/>
            </p:nvSpPr>
            <p:spPr>
              <a:xfrm flipV="1">
                <a:off x="0" y="0"/>
                <a:ext cx="441903" cy="325073"/>
              </a:xfrm>
              <a:prstGeom prst="line">
                <a:avLst/>
              </a:prstGeom>
              <a:noFill/>
              <a:ln w="9525" cap="flat">
                <a:solidFill>
                  <a:schemeClr val="bg1"/>
                </a:solidFill>
                <a:prstDash val="solid"/>
                <a:miter lim="800000"/>
              </a:ln>
              <a:effectLst/>
            </p:spPr>
            <p:txBody>
              <a:bodyPr wrap="square" lIns="45719" tIns="45719" rIns="45719" bIns="45719" numCol="1" anchor="t">
                <a:noAutofit/>
              </a:bodyPr>
              <a:lstStyle/>
              <a:p>
                <a:endParaRPr dirty="0">
                  <a:latin typeface="微软雅黑 Light" panose="020B0502040204020203" pitchFamily="34" charset="-122"/>
                </a:endParaRPr>
              </a:p>
            </p:txBody>
          </p:sp>
        </p:grpSp>
      </p:grpSp>
    </p:spTree>
    <p:extLst>
      <p:ext uri="{BB962C8B-B14F-4D97-AF65-F5344CB8AC3E}">
        <p14:creationId xmlns:p14="http://schemas.microsoft.com/office/powerpoint/2010/main" val="18146585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80719C9-05A6-4210-93FE-47F86BF6FEB9}"/>
              </a:ext>
            </a:extLst>
          </p:cNvPr>
          <p:cNvPicPr>
            <a:picLocks noChangeAspect="1"/>
          </p:cNvPicPr>
          <p:nvPr/>
        </p:nvPicPr>
        <p:blipFill rotWithShape="1">
          <a:blip r:embed="rId4" cstate="email">
            <a:extLst>
              <a:ext uri="{BEBA8EAE-BF5A-486C-A8C5-ECC9F3942E4B}">
                <a14:imgProps xmlns:a14="http://schemas.microsoft.com/office/drawing/2010/main">
                  <a14:imgLayer r:embed="rId5">
                    <a14:imgEffect>
                      <a14:colorTemperature colorTemp="7200"/>
                    </a14:imgEffect>
                  </a14:imgLayer>
                </a14:imgProps>
              </a:ext>
              <a:ext uri="{28A0092B-C50C-407E-A947-70E740481C1C}">
                <a14:useLocalDpi xmlns:a14="http://schemas.microsoft.com/office/drawing/2010/main" val="0"/>
              </a:ext>
            </a:extLst>
          </a:blip>
          <a:srcRect l="1293" t="7918" r="10538" b="19023"/>
          <a:stretch/>
        </p:blipFill>
        <p:spPr>
          <a:xfrm>
            <a:off x="1029454" y="2491740"/>
            <a:ext cx="3349591" cy="2080260"/>
          </a:xfrm>
          <a:prstGeom prst="rect">
            <a:avLst/>
          </a:prstGeom>
          <a:ln w="60325" cap="sq">
            <a:solidFill>
              <a:schemeClr val="tx1">
                <a:lumMod val="75000"/>
                <a:lumOff val="25000"/>
              </a:schemeClr>
            </a:solidFill>
            <a:miter lim="800000"/>
          </a:ln>
        </p:spPr>
      </p:pic>
      <p:pic>
        <p:nvPicPr>
          <p:cNvPr id="4" name="图片 3">
            <a:extLst>
              <a:ext uri="{FF2B5EF4-FFF2-40B4-BE49-F238E27FC236}">
                <a16:creationId xmlns:a16="http://schemas.microsoft.com/office/drawing/2014/main" id="{0907C535-8774-4DD3-987B-C381FCB6470B}"/>
              </a:ext>
            </a:extLst>
          </p:cNvPr>
          <p:cNvPicPr>
            <a:picLocks noChangeAspect="1"/>
          </p:cNvPicPr>
          <p:nvPr/>
        </p:nvPicPr>
        <p:blipFill rotWithShape="1">
          <a:blip r:embed="rId4" cstate="email">
            <a:extLst>
              <a:ext uri="{BEBA8EAE-BF5A-486C-A8C5-ECC9F3942E4B}">
                <a14:imgProps xmlns:a14="http://schemas.microsoft.com/office/drawing/2010/main">
                  <a14:imgLayer r:embed="rId5">
                    <a14:imgEffect>
                      <a14:colorTemperature colorTemp="7200"/>
                    </a14:imgEffect>
                  </a14:imgLayer>
                </a14:imgProps>
              </a:ext>
              <a:ext uri="{28A0092B-C50C-407E-A947-70E740481C1C}">
                <a14:useLocalDpi xmlns:a14="http://schemas.microsoft.com/office/drawing/2010/main" val="0"/>
              </a:ext>
            </a:extLst>
          </a:blip>
          <a:srcRect l="1293" t="7918" r="10538" b="19023"/>
          <a:stretch/>
        </p:blipFill>
        <p:spPr>
          <a:xfrm>
            <a:off x="4798646" y="2491740"/>
            <a:ext cx="3349591" cy="2080260"/>
          </a:xfrm>
          <a:prstGeom prst="rect">
            <a:avLst/>
          </a:prstGeom>
          <a:ln w="60325" cap="sq">
            <a:solidFill>
              <a:schemeClr val="tx1">
                <a:lumMod val="75000"/>
                <a:lumOff val="25000"/>
              </a:schemeClr>
            </a:solidFill>
            <a:miter lim="800000"/>
          </a:ln>
        </p:spPr>
      </p:pic>
      <p:sp>
        <p:nvSpPr>
          <p:cNvPr id="5" name="文本框 4">
            <a:extLst>
              <a:ext uri="{FF2B5EF4-FFF2-40B4-BE49-F238E27FC236}">
                <a16:creationId xmlns:a16="http://schemas.microsoft.com/office/drawing/2014/main" id="{CE8E72BD-15BD-4CD9-AC92-8D01C3D45946}"/>
              </a:ext>
            </a:extLst>
          </p:cNvPr>
          <p:cNvSpPr txBox="1"/>
          <p:nvPr/>
        </p:nvSpPr>
        <p:spPr>
          <a:xfrm>
            <a:off x="895350" y="4892040"/>
            <a:ext cx="10546080" cy="830997"/>
          </a:xfrm>
          <a:prstGeom prst="rect">
            <a:avLst/>
          </a:prstGeom>
          <a:noFill/>
        </p:spPr>
        <p:txBody>
          <a:bodyPr wrap="square" rtlCol="0">
            <a:spAutoFit/>
          </a:bodyPr>
          <a:lstStyle/>
          <a:p>
            <a:pPr algn="just">
              <a:buClr>
                <a:srgbClr val="2E432D"/>
              </a:buClr>
            </a:pPr>
            <a:r>
              <a:rPr lang="en-US" altLang="zh-CN"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Cedrus trees can grow up to 30–40 m (occasionally 60 m) tall with spicy-resinous scented wood, thick ridged or square-cracked bark, and broad, level branches. The shoots are dimorphic, with long shoots, which form the framework of the branches, and short shoots, which carry most of the leaves. </a:t>
            </a:r>
            <a:endParaRPr lang="zh-CN" altLang="en-US"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grpSp>
        <p:nvGrpSpPr>
          <p:cNvPr id="6" name="组合 5">
            <a:extLst>
              <a:ext uri="{FF2B5EF4-FFF2-40B4-BE49-F238E27FC236}">
                <a16:creationId xmlns:a16="http://schemas.microsoft.com/office/drawing/2014/main" id="{DB2B2E78-25C6-4329-A660-38F1737A6D17}"/>
              </a:ext>
            </a:extLst>
          </p:cNvPr>
          <p:cNvGrpSpPr/>
          <p:nvPr>
            <p:custDataLst>
              <p:tags r:id="rId1"/>
            </p:custDataLst>
          </p:nvPr>
        </p:nvGrpSpPr>
        <p:grpSpPr>
          <a:xfrm rot="16200000" flipV="1">
            <a:off x="9997642" y="-1063566"/>
            <a:ext cx="807780" cy="3306616"/>
            <a:chOff x="5045679" y="203407"/>
            <a:chExt cx="807780" cy="3306616"/>
          </a:xfrm>
        </p:grpSpPr>
        <p:sp>
          <p:nvSpPr>
            <p:cNvPr id="7" name="文本框 6">
              <a:extLst>
                <a:ext uri="{FF2B5EF4-FFF2-40B4-BE49-F238E27FC236}">
                  <a16:creationId xmlns:a16="http://schemas.microsoft.com/office/drawing/2014/main" id="{210E1FEF-8FD8-43E2-A759-BFAA60A558EA}"/>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8" name="直接连接符 7">
              <a:extLst>
                <a:ext uri="{FF2B5EF4-FFF2-40B4-BE49-F238E27FC236}">
                  <a16:creationId xmlns:a16="http://schemas.microsoft.com/office/drawing/2014/main" id="{C51943F2-BEA1-49CD-8570-E4AE74D8B1E0}"/>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F4BEA34B-04A8-4198-A5E4-5627A27B8796}"/>
                </a:ext>
              </a:extLst>
            </p:cNvPr>
            <p:cNvSpPr txBox="1"/>
            <p:nvPr/>
          </p:nvSpPr>
          <p:spPr>
            <a:xfrm flipV="1">
              <a:off x="5045679" y="1972594"/>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12</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10" name="文本框 9">
              <a:extLst>
                <a:ext uri="{FF2B5EF4-FFF2-40B4-BE49-F238E27FC236}">
                  <a16:creationId xmlns:a16="http://schemas.microsoft.com/office/drawing/2014/main" id="{B687A695-6933-45E8-B396-29FECD680010}"/>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sp>
        <p:nvSpPr>
          <p:cNvPr id="11" name="文本框 10">
            <a:extLst>
              <a:ext uri="{FF2B5EF4-FFF2-40B4-BE49-F238E27FC236}">
                <a16:creationId xmlns:a16="http://schemas.microsoft.com/office/drawing/2014/main" id="{C494384E-A714-45F6-BA17-F77243C5332B}"/>
              </a:ext>
            </a:extLst>
          </p:cNvPr>
          <p:cNvSpPr txBox="1"/>
          <p:nvPr/>
        </p:nvSpPr>
        <p:spPr>
          <a:xfrm>
            <a:off x="7386648" y="3962579"/>
            <a:ext cx="4944040" cy="769441"/>
          </a:xfrm>
          <a:prstGeom prst="rect">
            <a:avLst/>
          </a:prstGeom>
          <a:noFill/>
        </p:spPr>
        <p:txBody>
          <a:bodyPr wrap="square" rtlCol="0">
            <a:spAutoFit/>
          </a:bodyPr>
          <a:lstStyle/>
          <a:p>
            <a:pPr algn="ctr">
              <a:buClr>
                <a:srgbClr val="2E432D"/>
              </a:buClr>
            </a:pPr>
            <a:r>
              <a:rPr lang="en-US" altLang="zh-CN" sz="4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SNOWBERG</a:t>
            </a:r>
            <a:endParaRPr lang="zh-CN" altLang="en-US" sz="4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grpSp>
        <p:nvGrpSpPr>
          <p:cNvPr id="12" name="组合 11">
            <a:extLst>
              <a:ext uri="{FF2B5EF4-FFF2-40B4-BE49-F238E27FC236}">
                <a16:creationId xmlns:a16="http://schemas.microsoft.com/office/drawing/2014/main" id="{75DB629D-649C-4D1E-93EA-0039E1BD33C2}"/>
              </a:ext>
            </a:extLst>
          </p:cNvPr>
          <p:cNvGrpSpPr/>
          <p:nvPr/>
        </p:nvGrpSpPr>
        <p:grpSpPr>
          <a:xfrm>
            <a:off x="983734" y="868064"/>
            <a:ext cx="387177" cy="357879"/>
            <a:chOff x="5171923" y="1619250"/>
            <a:chExt cx="387177" cy="357879"/>
          </a:xfrm>
        </p:grpSpPr>
        <p:sp>
          <p:nvSpPr>
            <p:cNvPr id="13" name="Shape 885">
              <a:extLst>
                <a:ext uri="{FF2B5EF4-FFF2-40B4-BE49-F238E27FC236}">
                  <a16:creationId xmlns:a16="http://schemas.microsoft.com/office/drawing/2014/main" id="{F1FEEA33-3A81-4E5F-830A-3A4F22661A08}"/>
                </a:ext>
              </a:extLst>
            </p:cNvPr>
            <p:cNvSpPr/>
            <p:nvPr/>
          </p:nvSpPr>
          <p:spPr>
            <a:xfrm rot="16200000" flipV="1">
              <a:off x="5186572" y="1604601"/>
              <a:ext cx="357879" cy="387177"/>
            </a:xfrm>
            <a:prstGeom prst="rect">
              <a:avLst/>
            </a:prstGeom>
            <a:solidFill>
              <a:srgbClr val="395455"/>
            </a:solidFill>
            <a:ln w="12700">
              <a:solidFill>
                <a:srgbClr val="395455"/>
              </a:solidFill>
              <a:miter/>
            </a:ln>
          </p:spPr>
          <p:txBody>
            <a:bodyPr lIns="45719" rIns="45719" anchor="ctr"/>
            <a:lstStyle/>
            <a:p>
              <a:pPr algn="ctr">
                <a:defRPr>
                  <a:solidFill>
                    <a:srgbClr val="FFFFFF"/>
                  </a:solidFill>
                </a:defRPr>
              </a:pPr>
              <a:endParaRPr dirty="0">
                <a:latin typeface="微软雅黑 Light" panose="020B0502040204020203" pitchFamily="34" charset="-122"/>
              </a:endParaRPr>
            </a:p>
          </p:txBody>
        </p:sp>
        <p:grpSp>
          <p:nvGrpSpPr>
            <p:cNvPr id="14" name="Group 888">
              <a:extLst>
                <a:ext uri="{FF2B5EF4-FFF2-40B4-BE49-F238E27FC236}">
                  <a16:creationId xmlns:a16="http://schemas.microsoft.com/office/drawing/2014/main" id="{16481E73-1597-4265-859F-AA07B6F2324D}"/>
                </a:ext>
              </a:extLst>
            </p:cNvPr>
            <p:cNvGrpSpPr/>
            <p:nvPr/>
          </p:nvGrpSpPr>
          <p:grpSpPr>
            <a:xfrm rot="16200000" flipV="1">
              <a:off x="5303909" y="1710067"/>
              <a:ext cx="116405" cy="185909"/>
              <a:chOff x="0" y="0"/>
              <a:chExt cx="441903" cy="652354"/>
            </a:xfrm>
          </p:grpSpPr>
          <p:sp>
            <p:nvSpPr>
              <p:cNvPr id="15" name="Shape 886">
                <a:extLst>
                  <a:ext uri="{FF2B5EF4-FFF2-40B4-BE49-F238E27FC236}">
                    <a16:creationId xmlns:a16="http://schemas.microsoft.com/office/drawing/2014/main" id="{9E6EB666-15A4-4BA7-A4BE-CB018A83BA24}"/>
                  </a:ext>
                </a:extLst>
              </p:cNvPr>
              <p:cNvSpPr/>
              <p:nvPr/>
            </p:nvSpPr>
            <p:spPr>
              <a:xfrm>
                <a:off x="-1" y="325072"/>
                <a:ext cx="441905" cy="327284"/>
              </a:xfrm>
              <a:prstGeom prst="line">
                <a:avLst/>
              </a:prstGeom>
              <a:noFill/>
              <a:ln w="9525" cap="flat">
                <a:solidFill>
                  <a:schemeClr val="bg1"/>
                </a:solidFill>
                <a:prstDash val="solid"/>
                <a:miter lim="800000"/>
              </a:ln>
              <a:effectLst/>
            </p:spPr>
            <p:txBody>
              <a:bodyPr wrap="square" lIns="45719" tIns="45719" rIns="45719" bIns="45719" numCol="1" anchor="t">
                <a:noAutofit/>
              </a:bodyPr>
              <a:lstStyle/>
              <a:p>
                <a:endParaRPr dirty="0">
                  <a:latin typeface="微软雅黑 Light" panose="020B0502040204020203" pitchFamily="34" charset="-122"/>
                </a:endParaRPr>
              </a:p>
            </p:txBody>
          </p:sp>
          <p:sp>
            <p:nvSpPr>
              <p:cNvPr id="16" name="Shape 887">
                <a:extLst>
                  <a:ext uri="{FF2B5EF4-FFF2-40B4-BE49-F238E27FC236}">
                    <a16:creationId xmlns:a16="http://schemas.microsoft.com/office/drawing/2014/main" id="{D85BA454-A05D-4B32-B30A-96CF7E400E8F}"/>
                  </a:ext>
                </a:extLst>
              </p:cNvPr>
              <p:cNvSpPr/>
              <p:nvPr/>
            </p:nvSpPr>
            <p:spPr>
              <a:xfrm flipV="1">
                <a:off x="0" y="0"/>
                <a:ext cx="441903" cy="325073"/>
              </a:xfrm>
              <a:prstGeom prst="line">
                <a:avLst/>
              </a:prstGeom>
              <a:noFill/>
              <a:ln w="9525" cap="flat">
                <a:solidFill>
                  <a:schemeClr val="bg1"/>
                </a:solidFill>
                <a:prstDash val="solid"/>
                <a:miter lim="800000"/>
              </a:ln>
              <a:effectLst/>
            </p:spPr>
            <p:txBody>
              <a:bodyPr wrap="square" lIns="45719" tIns="45719" rIns="45719" bIns="45719" numCol="1" anchor="t">
                <a:noAutofit/>
              </a:bodyPr>
              <a:lstStyle/>
              <a:p>
                <a:endParaRPr dirty="0">
                  <a:latin typeface="微软雅黑 Light" panose="020B0502040204020203" pitchFamily="34" charset="-122"/>
                </a:endParaRPr>
              </a:p>
            </p:txBody>
          </p:sp>
        </p:grpSp>
      </p:grpSp>
    </p:spTree>
    <p:extLst>
      <p:ext uri="{BB962C8B-B14F-4D97-AF65-F5344CB8AC3E}">
        <p14:creationId xmlns:p14="http://schemas.microsoft.com/office/powerpoint/2010/main" val="34562748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E506026A-AA4D-4D13-AF91-E39C9850595E}"/>
              </a:ext>
            </a:extLst>
          </p:cNvPr>
          <p:cNvSpPr/>
          <p:nvPr/>
        </p:nvSpPr>
        <p:spPr>
          <a:xfrm>
            <a:off x="198120" y="792480"/>
            <a:ext cx="4861560" cy="3017520"/>
          </a:xfrm>
          <a:prstGeom prst="rect">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树, 户外, 雪花, 天空&#10;&#10;描述已自动生成">
            <a:extLst>
              <a:ext uri="{FF2B5EF4-FFF2-40B4-BE49-F238E27FC236}">
                <a16:creationId xmlns:a16="http://schemas.microsoft.com/office/drawing/2014/main" id="{47F80CB7-16A8-4936-A2A2-7304090A4211}"/>
              </a:ext>
            </a:extLst>
          </p:cNvPr>
          <p:cNvPicPr>
            <a:picLocks noChangeAspect="1"/>
          </p:cNvPicPr>
          <p:nvPr/>
        </p:nvPicPr>
        <p:blipFill rotWithShape="1">
          <a:blip r:embed="rId3" cstate="email">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t="7813" b="7813"/>
          <a:stretch/>
        </p:blipFill>
        <p:spPr>
          <a:xfrm>
            <a:off x="0" y="0"/>
            <a:ext cx="12192000" cy="6858000"/>
          </a:xfrm>
          <a:prstGeom prst="rect">
            <a:avLst/>
          </a:prstGeom>
        </p:spPr>
      </p:pic>
      <p:sp>
        <p:nvSpPr>
          <p:cNvPr id="17" name="矩形 16">
            <a:extLst>
              <a:ext uri="{FF2B5EF4-FFF2-40B4-BE49-F238E27FC236}">
                <a16:creationId xmlns:a16="http://schemas.microsoft.com/office/drawing/2014/main" id="{820F1216-1742-4DC5-858F-47D3E0B97A94}"/>
              </a:ext>
            </a:extLst>
          </p:cNvPr>
          <p:cNvSpPr/>
          <p:nvPr/>
        </p:nvSpPr>
        <p:spPr>
          <a:xfrm>
            <a:off x="685800" y="89153"/>
            <a:ext cx="1682262" cy="449268"/>
          </a:xfrm>
          <a:prstGeom prst="rect">
            <a:avLst/>
          </a:prstGeom>
          <a:solidFill>
            <a:srgbClr val="3E49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127A724C-C982-405E-8518-A8E81C1BB620}"/>
              </a:ext>
            </a:extLst>
          </p:cNvPr>
          <p:cNvSpPr txBox="1"/>
          <p:nvPr/>
        </p:nvSpPr>
        <p:spPr>
          <a:xfrm>
            <a:off x="-396240" y="2835704"/>
            <a:ext cx="6858000" cy="1200329"/>
          </a:xfrm>
          <a:prstGeom prst="rect">
            <a:avLst/>
          </a:prstGeom>
          <a:noFill/>
        </p:spPr>
        <p:txBody>
          <a:bodyPr wrap="square" rtlCol="0">
            <a:spAutoFit/>
          </a:bodyPr>
          <a:lstStyle/>
          <a:p>
            <a:pPr algn="ctr"/>
            <a:r>
              <a:rPr lang="en-US" altLang="zh-CN" sz="7200" b="1" spc="300" dirty="0">
                <a:blipFill dpi="0" rotWithShape="1">
                  <a:blip r:embed="rId5"/>
                  <a:srcRect/>
                  <a:tile tx="-400050" ty="0" sx="100000" sy="100000" flip="none" algn="b"/>
                </a:blipFill>
                <a:latin typeface="AiDeep" panose="02000500000000000000" pitchFamily="2" charset="0"/>
              </a:rPr>
              <a:t>THANKS</a:t>
            </a:r>
            <a:endParaRPr lang="zh-CN" altLang="en-US" sz="7200" b="1" spc="300" dirty="0">
              <a:blipFill dpi="0" rotWithShape="1">
                <a:blip r:embed="rId5"/>
                <a:srcRect/>
                <a:tile tx="-400050" ty="0" sx="100000" sy="100000" flip="none" algn="b"/>
              </a:blipFill>
              <a:latin typeface="AiDeep" panose="02000500000000000000" pitchFamily="2" charset="0"/>
            </a:endParaRPr>
          </a:p>
        </p:txBody>
      </p:sp>
      <p:sp>
        <p:nvSpPr>
          <p:cNvPr id="15" name="文本框 14">
            <a:extLst>
              <a:ext uri="{FF2B5EF4-FFF2-40B4-BE49-F238E27FC236}">
                <a16:creationId xmlns:a16="http://schemas.microsoft.com/office/drawing/2014/main" id="{7ECF890B-D1FD-4544-9D02-43D527E9924B}"/>
              </a:ext>
            </a:extLst>
          </p:cNvPr>
          <p:cNvSpPr txBox="1"/>
          <p:nvPr/>
        </p:nvSpPr>
        <p:spPr>
          <a:xfrm>
            <a:off x="-101464" y="88479"/>
            <a:ext cx="3287210" cy="461665"/>
          </a:xfrm>
          <a:prstGeom prst="rect">
            <a:avLst/>
          </a:prstGeom>
          <a:noFill/>
        </p:spPr>
        <p:txBody>
          <a:bodyPr wrap="square" rtlCol="0">
            <a:spAutoFit/>
          </a:bodyPr>
          <a:lstStyle/>
          <a:p>
            <a:pPr algn="ctr"/>
            <a:r>
              <a:rPr lang="en-US" altLang="zh-CN" sz="2400" spc="300" dirty="0">
                <a:solidFill>
                  <a:srgbClr val="E0E0E0"/>
                </a:solidFill>
                <a:latin typeface="AiDeep" panose="02000500000000000000" pitchFamily="2" charset="0"/>
                <a:ea typeface="Malgun Gothic" panose="020B0503020000020004" pitchFamily="34" charset="-127"/>
                <a:cs typeface="Malgun Gothic Semilight" panose="020B0502040204020203" pitchFamily="34" charset="-122"/>
              </a:rPr>
              <a:t>VALLE</a:t>
            </a:r>
            <a:r>
              <a:rPr lang="en-US" altLang="zh-CN" sz="2400" b="1" spc="300" dirty="0">
                <a:solidFill>
                  <a:srgbClr val="E0E0E0"/>
                </a:solidFill>
                <a:latin typeface="Malgun Gothic" panose="020B0503020000020004" pitchFamily="34" charset="-127"/>
                <a:ea typeface="Malgun Gothic" panose="020B0503020000020004" pitchFamily="34" charset="-127"/>
                <a:cs typeface="Malgun Gothic Semilight" panose="020B0502040204020203" pitchFamily="34" charset="-122"/>
              </a:rPr>
              <a:t>Y.</a:t>
            </a:r>
            <a:endParaRPr lang="zh-CN" altLang="en-US" sz="2400" b="1" spc="300" dirty="0">
              <a:solidFill>
                <a:srgbClr val="E0E0E0"/>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sp>
        <p:nvSpPr>
          <p:cNvPr id="16" name="文本框 15">
            <a:extLst>
              <a:ext uri="{FF2B5EF4-FFF2-40B4-BE49-F238E27FC236}">
                <a16:creationId xmlns:a16="http://schemas.microsoft.com/office/drawing/2014/main" id="{5E1AC757-62A7-4CF4-9FD3-36E503A9A7F5}"/>
              </a:ext>
            </a:extLst>
          </p:cNvPr>
          <p:cNvSpPr txBox="1"/>
          <p:nvPr/>
        </p:nvSpPr>
        <p:spPr>
          <a:xfrm>
            <a:off x="114300" y="287586"/>
            <a:ext cx="7520940" cy="307777"/>
          </a:xfrm>
          <a:prstGeom prst="rect">
            <a:avLst/>
          </a:prstGeom>
          <a:noFill/>
        </p:spPr>
        <p:txBody>
          <a:bodyPr wrap="square" rtlCol="0">
            <a:spAutoFit/>
          </a:bodyPr>
          <a:lstStyle/>
          <a:p>
            <a:pPr algn="ctr">
              <a:buClr>
                <a:srgbClr val="2E432D"/>
              </a:buClr>
            </a:pPr>
            <a:r>
              <a:rPr lang="en-US" altLang="zh-CN" sz="1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p>
        </p:txBody>
      </p:sp>
      <p:sp>
        <p:nvSpPr>
          <p:cNvPr id="12" name="文本框 11">
            <a:extLst>
              <a:ext uri="{FF2B5EF4-FFF2-40B4-BE49-F238E27FC236}">
                <a16:creationId xmlns:a16="http://schemas.microsoft.com/office/drawing/2014/main" id="{D4FC5EF1-150F-4E68-B21A-678D82DB4DC2}"/>
              </a:ext>
            </a:extLst>
          </p:cNvPr>
          <p:cNvSpPr txBox="1"/>
          <p:nvPr/>
        </p:nvSpPr>
        <p:spPr>
          <a:xfrm>
            <a:off x="9710524" y="6390919"/>
            <a:ext cx="4419600" cy="369332"/>
          </a:xfrm>
          <a:prstGeom prst="rect">
            <a:avLst/>
          </a:prstGeom>
          <a:noFill/>
        </p:spPr>
        <p:txBody>
          <a:bodyPr wrap="square" rtlCol="0">
            <a:spAutoFit/>
          </a:bodyPr>
          <a:lstStyle/>
          <a:p>
            <a:pPr algn="l"/>
            <a:r>
              <a:rPr lang="en-US" altLang="zh-CN" i="1" dirty="0">
                <a:solidFill>
                  <a:schemeClr val="bg1"/>
                </a:solidFill>
                <a:latin typeface="+mj-lt"/>
                <a:ea typeface="思源黑体 CN Light" panose="020B0300000000000000" pitchFamily="34" charset="-122"/>
              </a:rPr>
              <a:t>Design by </a:t>
            </a:r>
            <a:r>
              <a:rPr lang="zh-CN" altLang="en-US" i="1" dirty="0">
                <a:solidFill>
                  <a:schemeClr val="bg1"/>
                </a:solidFill>
                <a:latin typeface="+mj-lt"/>
                <a:ea typeface="思源黑体 CN Light" panose="020B0300000000000000" pitchFamily="34" charset="-122"/>
              </a:rPr>
              <a:t>冰河流域</a:t>
            </a:r>
          </a:p>
        </p:txBody>
      </p:sp>
    </p:spTree>
    <p:extLst>
      <p:ext uri="{BB962C8B-B14F-4D97-AF65-F5344CB8AC3E}">
        <p14:creationId xmlns:p14="http://schemas.microsoft.com/office/powerpoint/2010/main" val="42015105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图片包含 树, 户外, 雪花, 天空&#10;&#10;描述已自动生成">
            <a:extLst>
              <a:ext uri="{FF2B5EF4-FFF2-40B4-BE49-F238E27FC236}">
                <a16:creationId xmlns:a16="http://schemas.microsoft.com/office/drawing/2014/main" id="{C1DD503A-6A9E-46E1-9CD3-F7C15F93DB08}"/>
              </a:ext>
            </a:extLst>
          </p:cNvPr>
          <p:cNvPicPr>
            <a:picLocks noChangeAspect="1"/>
          </p:cNvPicPr>
          <p:nvPr/>
        </p:nvPicPr>
        <p:blipFill rotWithShape="1">
          <a:blip r:embed="rId3" cstate="email">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t="7813" r="31034" b="31929"/>
          <a:stretch/>
        </p:blipFill>
        <p:spPr>
          <a:xfrm>
            <a:off x="0" y="-243840"/>
            <a:ext cx="12192000" cy="7101840"/>
          </a:xfrm>
          <a:prstGeom prst="rect">
            <a:avLst/>
          </a:prstGeom>
        </p:spPr>
      </p:pic>
      <p:sp>
        <p:nvSpPr>
          <p:cNvPr id="7" name="ísḷiḓe">
            <a:extLst>
              <a:ext uri="{FF2B5EF4-FFF2-40B4-BE49-F238E27FC236}">
                <a16:creationId xmlns:a16="http://schemas.microsoft.com/office/drawing/2014/main" id="{0933918F-34A2-4D48-A197-69255F314B61}"/>
              </a:ext>
            </a:extLst>
          </p:cNvPr>
          <p:cNvSpPr/>
          <p:nvPr/>
        </p:nvSpPr>
        <p:spPr bwMode="auto">
          <a:xfrm flipH="1">
            <a:off x="4947960" y="1340768"/>
            <a:ext cx="814372" cy="814372"/>
          </a:xfrm>
          <a:prstGeom prst="diamond">
            <a:avLst/>
          </a:prstGeom>
          <a:solidFill>
            <a:srgbClr val="5D6E75"/>
          </a:solidFill>
          <a:ln w="19050">
            <a:noFill/>
            <a:round/>
            <a:headEnd/>
            <a:tailEnd/>
          </a:ln>
        </p:spPr>
        <p:txBody>
          <a:bodyPr rot="0" spcFirstLastPara="0" vert="horz" wrap="square" lIns="91440" tIns="45720" rIns="91440" bIns="45720" anchor="ctr" anchorCtr="1" forceAA="0" compatLnSpc="1">
            <a:prstTxWarp prst="textNoShape">
              <a:avLst/>
            </a:prstTxWarp>
            <a:normAutofit/>
          </a:bodyPr>
          <a:lstStyle/>
          <a:p>
            <a:pPr algn="ctr"/>
            <a:r>
              <a:rPr lang="en-US" altLang="zh-CN" sz="1600" dirty="0">
                <a:solidFill>
                  <a:schemeClr val="bg1">
                    <a:lumMod val="100000"/>
                  </a:schemeClr>
                </a:solidFill>
                <a:latin typeface="Impact" panose="020B0806030902050204" pitchFamily="34" charset="0"/>
              </a:rPr>
              <a:t>01</a:t>
            </a:r>
          </a:p>
        </p:txBody>
      </p:sp>
      <p:sp>
        <p:nvSpPr>
          <p:cNvPr id="8" name="isḷíḍè">
            <a:extLst>
              <a:ext uri="{FF2B5EF4-FFF2-40B4-BE49-F238E27FC236}">
                <a16:creationId xmlns:a16="http://schemas.microsoft.com/office/drawing/2014/main" id="{8A857CFF-91FD-4F26-B37E-753B42F01225}"/>
              </a:ext>
            </a:extLst>
          </p:cNvPr>
          <p:cNvSpPr/>
          <p:nvPr/>
        </p:nvSpPr>
        <p:spPr bwMode="auto">
          <a:xfrm flipH="1">
            <a:off x="4947960" y="4977172"/>
            <a:ext cx="814372" cy="814372"/>
          </a:xfrm>
          <a:prstGeom prst="diamond">
            <a:avLst/>
          </a:prstGeom>
          <a:solidFill>
            <a:schemeClr val="bg1">
              <a:lumMod val="50000"/>
            </a:schemeClr>
          </a:solidFill>
          <a:ln w="19050">
            <a:noFill/>
            <a:round/>
            <a:headEnd/>
            <a:tailEnd/>
          </a:ln>
        </p:spPr>
        <p:txBody>
          <a:bodyPr rot="0" spcFirstLastPara="0" vert="horz" wrap="square" lIns="91440" tIns="45720" rIns="91440" bIns="45720" anchor="ctr" anchorCtr="1" forceAA="0" compatLnSpc="1">
            <a:prstTxWarp prst="textNoShape">
              <a:avLst/>
            </a:prstTxWarp>
            <a:normAutofit/>
          </a:bodyPr>
          <a:lstStyle/>
          <a:p>
            <a:pPr algn="ctr"/>
            <a:r>
              <a:rPr lang="en-US" altLang="zh-CN" sz="1600" dirty="0">
                <a:solidFill>
                  <a:schemeClr val="bg1">
                    <a:lumMod val="100000"/>
                  </a:schemeClr>
                </a:solidFill>
                <a:latin typeface="Impact" panose="020B0806030902050204" pitchFamily="34" charset="0"/>
              </a:rPr>
              <a:t>04</a:t>
            </a:r>
          </a:p>
        </p:txBody>
      </p:sp>
      <p:sp>
        <p:nvSpPr>
          <p:cNvPr id="9" name="îṧlïḍè">
            <a:extLst>
              <a:ext uri="{FF2B5EF4-FFF2-40B4-BE49-F238E27FC236}">
                <a16:creationId xmlns:a16="http://schemas.microsoft.com/office/drawing/2014/main" id="{4D979E0F-6E51-48F7-B230-D1075EE9437D}"/>
              </a:ext>
            </a:extLst>
          </p:cNvPr>
          <p:cNvSpPr/>
          <p:nvPr/>
        </p:nvSpPr>
        <p:spPr bwMode="auto">
          <a:xfrm flipH="1">
            <a:off x="5512882" y="2552903"/>
            <a:ext cx="814372" cy="814372"/>
          </a:xfrm>
          <a:prstGeom prst="diamond">
            <a:avLst/>
          </a:prstGeom>
          <a:solidFill>
            <a:schemeClr val="bg1">
              <a:lumMod val="50000"/>
            </a:schemeClr>
          </a:solidFill>
          <a:ln w="19050">
            <a:noFill/>
            <a:round/>
            <a:headEnd/>
            <a:tailEnd/>
          </a:ln>
        </p:spPr>
        <p:txBody>
          <a:bodyPr rot="0" spcFirstLastPara="0" vert="horz" wrap="square" lIns="91440" tIns="45720" rIns="91440" bIns="45720" anchor="ctr" anchorCtr="1" forceAA="0" compatLnSpc="1">
            <a:prstTxWarp prst="textNoShape">
              <a:avLst/>
            </a:prstTxWarp>
            <a:normAutofit/>
          </a:bodyPr>
          <a:lstStyle/>
          <a:p>
            <a:pPr algn="ctr"/>
            <a:r>
              <a:rPr lang="en-US" altLang="zh-CN" sz="1600" dirty="0">
                <a:solidFill>
                  <a:schemeClr val="bg1">
                    <a:lumMod val="100000"/>
                  </a:schemeClr>
                </a:solidFill>
                <a:latin typeface="Impact" panose="020B0806030902050204" pitchFamily="34" charset="0"/>
              </a:rPr>
              <a:t>02</a:t>
            </a:r>
          </a:p>
        </p:txBody>
      </p:sp>
      <p:sp>
        <p:nvSpPr>
          <p:cNvPr id="10" name="iṡḷiḓe">
            <a:extLst>
              <a:ext uri="{FF2B5EF4-FFF2-40B4-BE49-F238E27FC236}">
                <a16:creationId xmlns:a16="http://schemas.microsoft.com/office/drawing/2014/main" id="{54471A25-9C21-4EA0-81A3-A844ACDC9CBB}"/>
              </a:ext>
            </a:extLst>
          </p:cNvPr>
          <p:cNvSpPr/>
          <p:nvPr/>
        </p:nvSpPr>
        <p:spPr bwMode="auto">
          <a:xfrm flipH="1">
            <a:off x="5512882" y="3765038"/>
            <a:ext cx="814372" cy="814372"/>
          </a:xfrm>
          <a:prstGeom prst="diamond">
            <a:avLst/>
          </a:prstGeom>
          <a:solidFill>
            <a:srgbClr val="5D6E75"/>
          </a:solidFill>
          <a:ln w="19050">
            <a:noFill/>
            <a:round/>
            <a:headEnd/>
            <a:tailEnd/>
          </a:ln>
        </p:spPr>
        <p:txBody>
          <a:bodyPr rot="0" spcFirstLastPara="0" vert="horz" wrap="square" lIns="91440" tIns="45720" rIns="91440" bIns="45720" anchor="ctr" anchorCtr="1" forceAA="0" compatLnSpc="1">
            <a:prstTxWarp prst="textNoShape">
              <a:avLst/>
            </a:prstTxWarp>
            <a:normAutofit/>
          </a:bodyPr>
          <a:lstStyle/>
          <a:p>
            <a:pPr algn="ctr"/>
            <a:r>
              <a:rPr lang="en-US" altLang="zh-CN" sz="1600" dirty="0">
                <a:solidFill>
                  <a:schemeClr val="bg1">
                    <a:lumMod val="100000"/>
                  </a:schemeClr>
                </a:solidFill>
                <a:latin typeface="Impact" panose="020B0806030902050204" pitchFamily="34" charset="0"/>
              </a:rPr>
              <a:t>03</a:t>
            </a:r>
          </a:p>
        </p:txBody>
      </p:sp>
      <p:sp>
        <p:nvSpPr>
          <p:cNvPr id="11" name="íśľídê">
            <a:extLst>
              <a:ext uri="{FF2B5EF4-FFF2-40B4-BE49-F238E27FC236}">
                <a16:creationId xmlns:a16="http://schemas.microsoft.com/office/drawing/2014/main" id="{15C16881-C566-46FA-BDCD-E51515462DD4}"/>
              </a:ext>
            </a:extLst>
          </p:cNvPr>
          <p:cNvSpPr txBox="1"/>
          <p:nvPr/>
        </p:nvSpPr>
        <p:spPr>
          <a:xfrm flipH="1">
            <a:off x="1214686" y="1340768"/>
            <a:ext cx="3565463" cy="368434"/>
          </a:xfrm>
          <a:prstGeom prst="rect">
            <a:avLst/>
          </a:prstGeom>
          <a:noFill/>
        </p:spPr>
        <p:txBody>
          <a:bodyPr wrap="square" lIns="91440" tIns="45720" rIns="91440" bIns="45720" anchor="b" anchorCtr="0">
            <a:normAutofit fontScale="92500" lnSpcReduction="20000"/>
          </a:bodyPr>
          <a:lstStyle/>
          <a:p>
            <a:r>
              <a:rPr lang="en-US" altLang="zh-CN" sz="2400" dirty="0">
                <a:solidFill>
                  <a:srgbClr val="505E64"/>
                </a:solidFill>
                <a:latin typeface="Malgun Gothic" panose="020B0503020000020004" pitchFamily="34" charset="-127"/>
                <a:ea typeface="Malgun Gothic" panose="020B0503020000020004" pitchFamily="34" charset="-127"/>
              </a:rPr>
              <a:t>TEXT HERE</a:t>
            </a:r>
            <a:endParaRPr lang="zh-CN" altLang="en-US" sz="2400" dirty="0">
              <a:solidFill>
                <a:srgbClr val="505E64"/>
              </a:solidFill>
              <a:latin typeface="Malgun Gothic" panose="020B0503020000020004" pitchFamily="34" charset="-127"/>
              <a:ea typeface="Malgun Gothic" panose="020B0503020000020004" pitchFamily="34" charset="-127"/>
            </a:endParaRPr>
          </a:p>
        </p:txBody>
      </p:sp>
      <p:sp>
        <p:nvSpPr>
          <p:cNvPr id="12" name="iSľîḍè">
            <a:extLst>
              <a:ext uri="{FF2B5EF4-FFF2-40B4-BE49-F238E27FC236}">
                <a16:creationId xmlns:a16="http://schemas.microsoft.com/office/drawing/2014/main" id="{92FAA213-818D-4799-97B6-9C9AE8CE87DF}"/>
              </a:ext>
            </a:extLst>
          </p:cNvPr>
          <p:cNvSpPr txBox="1"/>
          <p:nvPr/>
        </p:nvSpPr>
        <p:spPr>
          <a:xfrm flipH="1">
            <a:off x="1214686" y="1709201"/>
            <a:ext cx="3565463" cy="397763"/>
          </a:xfrm>
          <a:prstGeom prst="rect">
            <a:avLst/>
          </a:prstGeom>
        </p:spPr>
        <p:txBody>
          <a:bodyPr vert="horz" wrap="square" lIns="91440" tIns="45720" rIns="91440" bIns="45720" anchor="ctr" anchorCtr="0">
            <a:normAutofit/>
          </a:bodyPr>
          <a:lstStyle/>
          <a:p>
            <a:pPr algn="l">
              <a:lnSpc>
                <a:spcPct val="120000"/>
              </a:lnSpc>
            </a:pPr>
            <a:r>
              <a:rPr lang="en-US" altLang="zh-CN" sz="1100" dirty="0">
                <a:solidFill>
                  <a:schemeClr val="dk1">
                    <a:lumMod val="100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Copy paste fonts. Choose the only option to retain text.</a:t>
            </a:r>
            <a:r>
              <a:rPr lang="zh-CN" altLang="en-US" sz="1100" dirty="0">
                <a:solidFill>
                  <a:schemeClr val="dk1">
                    <a:lumMod val="100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 </a:t>
            </a:r>
          </a:p>
        </p:txBody>
      </p:sp>
      <p:sp>
        <p:nvSpPr>
          <p:cNvPr id="13" name="ïṥḷíḓé">
            <a:extLst>
              <a:ext uri="{FF2B5EF4-FFF2-40B4-BE49-F238E27FC236}">
                <a16:creationId xmlns:a16="http://schemas.microsoft.com/office/drawing/2014/main" id="{F360F6E9-E1DE-408F-A589-4EA061B7B609}"/>
              </a:ext>
            </a:extLst>
          </p:cNvPr>
          <p:cNvSpPr txBox="1"/>
          <p:nvPr/>
        </p:nvSpPr>
        <p:spPr>
          <a:xfrm flipH="1">
            <a:off x="1779608" y="2552903"/>
            <a:ext cx="3565463" cy="368434"/>
          </a:xfrm>
          <a:prstGeom prst="rect">
            <a:avLst/>
          </a:prstGeom>
          <a:noFill/>
        </p:spPr>
        <p:txBody>
          <a:bodyPr wrap="square" lIns="91440" tIns="45720" rIns="91440" bIns="45720" anchor="b" anchorCtr="0">
            <a:normAutofit fontScale="92500" lnSpcReduction="20000"/>
          </a:bodyPr>
          <a:lstStyle/>
          <a:p>
            <a:r>
              <a:rPr lang="en-US" altLang="zh-CN" sz="2400" dirty="0">
                <a:solidFill>
                  <a:srgbClr val="505E64"/>
                </a:solidFill>
                <a:latin typeface="Malgun Gothic" panose="020B0503020000020004" pitchFamily="34" charset="-127"/>
                <a:ea typeface="Malgun Gothic" panose="020B0503020000020004" pitchFamily="34" charset="-127"/>
              </a:rPr>
              <a:t>TEXT HERE</a:t>
            </a:r>
            <a:endParaRPr lang="zh-CN" altLang="en-US" sz="2400" dirty="0">
              <a:solidFill>
                <a:srgbClr val="505E64"/>
              </a:solidFill>
              <a:latin typeface="Malgun Gothic" panose="020B0503020000020004" pitchFamily="34" charset="-127"/>
              <a:ea typeface="Malgun Gothic" panose="020B0503020000020004" pitchFamily="34" charset="-127"/>
            </a:endParaRPr>
          </a:p>
        </p:txBody>
      </p:sp>
      <p:sp>
        <p:nvSpPr>
          <p:cNvPr id="14" name="îṧḷíďe">
            <a:extLst>
              <a:ext uri="{FF2B5EF4-FFF2-40B4-BE49-F238E27FC236}">
                <a16:creationId xmlns:a16="http://schemas.microsoft.com/office/drawing/2014/main" id="{AC490603-2861-47E4-A975-0C28848A0583}"/>
              </a:ext>
            </a:extLst>
          </p:cNvPr>
          <p:cNvSpPr txBox="1"/>
          <p:nvPr/>
        </p:nvSpPr>
        <p:spPr>
          <a:xfrm flipH="1">
            <a:off x="1779608" y="2921336"/>
            <a:ext cx="3565463" cy="397763"/>
          </a:xfrm>
          <a:prstGeom prst="rect">
            <a:avLst/>
          </a:prstGeom>
        </p:spPr>
        <p:txBody>
          <a:bodyPr vert="horz" wrap="square" lIns="91440" tIns="45720" rIns="91440" bIns="45720" anchor="ctr" anchorCtr="0">
            <a:normAutofit/>
          </a:bodyPr>
          <a:lstStyle/>
          <a:p>
            <a:pPr algn="l">
              <a:lnSpc>
                <a:spcPct val="120000"/>
              </a:lnSpc>
            </a:pPr>
            <a:r>
              <a:rPr lang="en-US" altLang="zh-CN" sz="1100" dirty="0">
                <a:solidFill>
                  <a:schemeClr val="dk1">
                    <a:lumMod val="100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Copy paste fonts. Choose the only option to retain text.</a:t>
            </a:r>
            <a:r>
              <a:rPr lang="zh-CN" altLang="en-US" sz="1100" dirty="0">
                <a:solidFill>
                  <a:schemeClr val="dk1">
                    <a:lumMod val="100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 </a:t>
            </a:r>
          </a:p>
        </p:txBody>
      </p:sp>
      <p:sp>
        <p:nvSpPr>
          <p:cNvPr id="15" name="iśḻíḓê">
            <a:extLst>
              <a:ext uri="{FF2B5EF4-FFF2-40B4-BE49-F238E27FC236}">
                <a16:creationId xmlns:a16="http://schemas.microsoft.com/office/drawing/2014/main" id="{E201D52B-6BB4-4D36-A532-70FC9F3855A5}"/>
              </a:ext>
            </a:extLst>
          </p:cNvPr>
          <p:cNvSpPr txBox="1"/>
          <p:nvPr/>
        </p:nvSpPr>
        <p:spPr>
          <a:xfrm flipH="1">
            <a:off x="1779608" y="3765038"/>
            <a:ext cx="3565463" cy="368434"/>
          </a:xfrm>
          <a:prstGeom prst="rect">
            <a:avLst/>
          </a:prstGeom>
          <a:noFill/>
        </p:spPr>
        <p:txBody>
          <a:bodyPr wrap="square" lIns="91440" tIns="45720" rIns="91440" bIns="45720" anchor="b" anchorCtr="0">
            <a:normAutofit fontScale="92500" lnSpcReduction="20000"/>
          </a:bodyPr>
          <a:lstStyle/>
          <a:p>
            <a:r>
              <a:rPr lang="en-US" altLang="zh-CN" sz="2400" dirty="0">
                <a:solidFill>
                  <a:srgbClr val="505E64"/>
                </a:solidFill>
                <a:latin typeface="Malgun Gothic" panose="020B0503020000020004" pitchFamily="34" charset="-127"/>
                <a:ea typeface="Malgun Gothic" panose="020B0503020000020004" pitchFamily="34" charset="-127"/>
              </a:rPr>
              <a:t>TEXT HERE</a:t>
            </a:r>
            <a:endParaRPr lang="zh-CN" altLang="en-US" sz="2400" dirty="0">
              <a:solidFill>
                <a:srgbClr val="505E64"/>
              </a:solidFill>
              <a:latin typeface="Malgun Gothic" panose="020B0503020000020004" pitchFamily="34" charset="-127"/>
              <a:ea typeface="Malgun Gothic" panose="020B0503020000020004" pitchFamily="34" charset="-127"/>
            </a:endParaRPr>
          </a:p>
        </p:txBody>
      </p:sp>
      <p:sp>
        <p:nvSpPr>
          <p:cNvPr id="16" name="î$ľîďè">
            <a:extLst>
              <a:ext uri="{FF2B5EF4-FFF2-40B4-BE49-F238E27FC236}">
                <a16:creationId xmlns:a16="http://schemas.microsoft.com/office/drawing/2014/main" id="{D68E54B9-D184-4929-8D2E-1554B4F3253D}"/>
              </a:ext>
            </a:extLst>
          </p:cNvPr>
          <p:cNvSpPr txBox="1"/>
          <p:nvPr/>
        </p:nvSpPr>
        <p:spPr>
          <a:xfrm flipH="1">
            <a:off x="1779608" y="4133471"/>
            <a:ext cx="3565463" cy="397763"/>
          </a:xfrm>
          <a:prstGeom prst="rect">
            <a:avLst/>
          </a:prstGeom>
        </p:spPr>
        <p:txBody>
          <a:bodyPr vert="horz" wrap="square" lIns="91440" tIns="45720" rIns="91440" bIns="45720" anchor="ctr" anchorCtr="0">
            <a:normAutofit/>
          </a:bodyPr>
          <a:lstStyle/>
          <a:p>
            <a:pPr algn="l">
              <a:lnSpc>
                <a:spcPct val="120000"/>
              </a:lnSpc>
            </a:pPr>
            <a:r>
              <a:rPr lang="en-US" altLang="zh-CN" sz="1100" dirty="0">
                <a:solidFill>
                  <a:schemeClr val="dk1">
                    <a:lumMod val="100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Copy paste fonts. Choose the only option to retain text.</a:t>
            </a:r>
            <a:r>
              <a:rPr lang="zh-CN" altLang="en-US" sz="1100" dirty="0">
                <a:solidFill>
                  <a:schemeClr val="dk1">
                    <a:lumMod val="100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 </a:t>
            </a:r>
          </a:p>
        </p:txBody>
      </p:sp>
      <p:sp>
        <p:nvSpPr>
          <p:cNvPr id="17" name="ïş1îḍè">
            <a:extLst>
              <a:ext uri="{FF2B5EF4-FFF2-40B4-BE49-F238E27FC236}">
                <a16:creationId xmlns:a16="http://schemas.microsoft.com/office/drawing/2014/main" id="{49D9F49B-5DA6-4BDB-B2DA-53EE0FE0F1A8}"/>
              </a:ext>
            </a:extLst>
          </p:cNvPr>
          <p:cNvSpPr txBox="1"/>
          <p:nvPr/>
        </p:nvSpPr>
        <p:spPr>
          <a:xfrm flipH="1">
            <a:off x="1214686" y="4977172"/>
            <a:ext cx="3565463" cy="368434"/>
          </a:xfrm>
          <a:prstGeom prst="rect">
            <a:avLst/>
          </a:prstGeom>
          <a:noFill/>
        </p:spPr>
        <p:txBody>
          <a:bodyPr wrap="square" lIns="91440" tIns="45720" rIns="91440" bIns="45720" anchor="b" anchorCtr="0">
            <a:normAutofit fontScale="92500" lnSpcReduction="20000"/>
          </a:bodyPr>
          <a:lstStyle/>
          <a:p>
            <a:r>
              <a:rPr lang="en-US" altLang="zh-CN" sz="2400" dirty="0">
                <a:solidFill>
                  <a:srgbClr val="505E64"/>
                </a:solidFill>
                <a:latin typeface="Malgun Gothic" panose="020B0503020000020004" pitchFamily="34" charset="-127"/>
                <a:ea typeface="Malgun Gothic" panose="020B0503020000020004" pitchFamily="34" charset="-127"/>
              </a:rPr>
              <a:t>TEXT HERE</a:t>
            </a:r>
            <a:endParaRPr lang="zh-CN" altLang="en-US" sz="2400" dirty="0">
              <a:solidFill>
                <a:srgbClr val="505E64"/>
              </a:solidFill>
              <a:latin typeface="Malgun Gothic" panose="020B0503020000020004" pitchFamily="34" charset="-127"/>
              <a:ea typeface="Malgun Gothic" panose="020B0503020000020004" pitchFamily="34" charset="-127"/>
            </a:endParaRPr>
          </a:p>
        </p:txBody>
      </p:sp>
      <p:sp>
        <p:nvSpPr>
          <p:cNvPr id="18" name="ïšlïdê">
            <a:extLst>
              <a:ext uri="{FF2B5EF4-FFF2-40B4-BE49-F238E27FC236}">
                <a16:creationId xmlns:a16="http://schemas.microsoft.com/office/drawing/2014/main" id="{FC9B909E-CCCC-4822-B764-33044173B6C2}"/>
              </a:ext>
            </a:extLst>
          </p:cNvPr>
          <p:cNvSpPr txBox="1"/>
          <p:nvPr/>
        </p:nvSpPr>
        <p:spPr>
          <a:xfrm flipH="1">
            <a:off x="1214686" y="5345605"/>
            <a:ext cx="3565463" cy="397763"/>
          </a:xfrm>
          <a:prstGeom prst="rect">
            <a:avLst/>
          </a:prstGeom>
        </p:spPr>
        <p:txBody>
          <a:bodyPr vert="horz" wrap="square" lIns="91440" tIns="45720" rIns="91440" bIns="45720" anchor="ctr" anchorCtr="0">
            <a:normAutofit/>
          </a:bodyPr>
          <a:lstStyle/>
          <a:p>
            <a:pPr algn="l">
              <a:lnSpc>
                <a:spcPct val="120000"/>
              </a:lnSpc>
            </a:pPr>
            <a:r>
              <a:rPr lang="en-US" altLang="zh-CN" sz="1100" dirty="0">
                <a:solidFill>
                  <a:schemeClr val="dk1">
                    <a:lumMod val="100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Copy paste fonts. Choose the only option to retain text.</a:t>
            </a:r>
            <a:r>
              <a:rPr lang="zh-CN" altLang="en-US" sz="1100" dirty="0">
                <a:solidFill>
                  <a:schemeClr val="dk1">
                    <a:lumMod val="100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 </a:t>
            </a:r>
          </a:p>
        </p:txBody>
      </p:sp>
      <p:sp>
        <p:nvSpPr>
          <p:cNvPr id="19" name="îşļiḓê">
            <a:extLst>
              <a:ext uri="{FF2B5EF4-FFF2-40B4-BE49-F238E27FC236}">
                <a16:creationId xmlns:a16="http://schemas.microsoft.com/office/drawing/2014/main" id="{DDC2D417-314B-4866-82D5-EA32D033511F}"/>
              </a:ext>
            </a:extLst>
          </p:cNvPr>
          <p:cNvSpPr/>
          <p:nvPr/>
        </p:nvSpPr>
        <p:spPr>
          <a:xfrm flipH="1">
            <a:off x="7124679" y="3150121"/>
            <a:ext cx="3993670" cy="1611460"/>
          </a:xfrm>
          <a:prstGeom prst="rect">
            <a:avLst/>
          </a:prstGeom>
        </p:spPr>
        <p:txBody>
          <a:bodyPr wrap="square" lIns="91440" tIns="45720" rIns="91440" bIns="45720">
            <a:normAutofit/>
          </a:bodyPr>
          <a:lstStyle/>
          <a:p>
            <a:pPr algn="ctr"/>
            <a:r>
              <a:rPr lang="en-US" altLang="zh-CN" sz="2800" spc="-150" dirty="0">
                <a:solidFill>
                  <a:srgbClr val="5D6E75"/>
                </a:solidFill>
                <a:latin typeface="AiDeep" panose="02000500000000000000" pitchFamily="2" charset="0"/>
              </a:rPr>
              <a:t>CONTENTS</a:t>
            </a:r>
          </a:p>
        </p:txBody>
      </p:sp>
      <p:cxnSp>
        <p:nvCxnSpPr>
          <p:cNvPr id="20" name="直接连接符 19">
            <a:extLst>
              <a:ext uri="{FF2B5EF4-FFF2-40B4-BE49-F238E27FC236}">
                <a16:creationId xmlns:a16="http://schemas.microsoft.com/office/drawing/2014/main" id="{7D86B0CD-C307-4253-9538-487A1EE2E2FF}"/>
              </a:ext>
            </a:extLst>
          </p:cNvPr>
          <p:cNvCxnSpPr/>
          <p:nvPr/>
        </p:nvCxnSpPr>
        <p:spPr>
          <a:xfrm>
            <a:off x="9622739" y="3038567"/>
            <a:ext cx="757737" cy="0"/>
          </a:xfrm>
          <a:prstGeom prst="line">
            <a:avLst/>
          </a:prstGeom>
          <a:ln w="15875">
            <a:solidFill>
              <a:srgbClr val="93A6A9"/>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D374FB5D-681E-4D7B-AFAD-ABA4B41876C2}"/>
              </a:ext>
            </a:extLst>
          </p:cNvPr>
          <p:cNvCxnSpPr/>
          <p:nvPr/>
        </p:nvCxnSpPr>
        <p:spPr>
          <a:xfrm flipH="1">
            <a:off x="7708239" y="3838844"/>
            <a:ext cx="1800200" cy="0"/>
          </a:xfrm>
          <a:prstGeom prst="line">
            <a:avLst/>
          </a:prstGeom>
          <a:ln w="15875">
            <a:solidFill>
              <a:srgbClr val="93A6A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97562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1BD3EA1-CC3F-4ACB-B28B-B38BA67BC591}"/>
              </a:ext>
            </a:extLst>
          </p:cNvPr>
          <p:cNvSpPr/>
          <p:nvPr/>
        </p:nvSpPr>
        <p:spPr>
          <a:xfrm>
            <a:off x="2984183" y="2751296"/>
            <a:ext cx="6223635" cy="1015663"/>
          </a:xfrm>
          <a:prstGeom prst="rect">
            <a:avLst/>
          </a:prstGeom>
        </p:spPr>
        <p:txBody>
          <a:bodyPr wrap="square">
            <a:spAutoFit/>
          </a:bodyPr>
          <a:lstStyle/>
          <a:p>
            <a:pPr algn="just"/>
            <a:r>
              <a:rPr lang="zh-CN" altLang="en-US" sz="2000" dirty="0">
                <a:solidFill>
                  <a:schemeClr val="tx1">
                    <a:lumMod val="75000"/>
                    <a:lumOff val="25000"/>
                  </a:schemeClr>
                </a:solidFill>
                <a:latin typeface="+mj-lt"/>
                <a:ea typeface="思源黑体 CN ExtraLight" panose="020B0200000000000000" pitchFamily="34" charset="-122"/>
              </a:rPr>
              <a:t>        本</a:t>
            </a:r>
            <a:r>
              <a:rPr lang="en-US" altLang="zh-CN" sz="2000" dirty="0">
                <a:solidFill>
                  <a:schemeClr val="tx1">
                    <a:lumMod val="75000"/>
                    <a:lumOff val="25000"/>
                  </a:schemeClr>
                </a:solidFill>
                <a:latin typeface="+mj-lt"/>
                <a:ea typeface="思源黑体 CN ExtraLight" panose="020B0200000000000000" pitchFamily="34" charset="-122"/>
              </a:rPr>
              <a:t>ppt</a:t>
            </a:r>
            <a:r>
              <a:rPr lang="zh-CN" altLang="en-US" sz="2000" dirty="0">
                <a:solidFill>
                  <a:schemeClr val="tx1">
                    <a:lumMod val="75000"/>
                    <a:lumOff val="25000"/>
                  </a:schemeClr>
                </a:solidFill>
                <a:latin typeface="+mj-lt"/>
                <a:ea typeface="思源黑体 CN ExtraLight" panose="020B0200000000000000" pitchFamily="34" charset="-122"/>
              </a:rPr>
              <a:t>使用的字体为</a:t>
            </a:r>
            <a:r>
              <a:rPr lang="en-US" altLang="zh-CN" sz="2000" dirty="0">
                <a:solidFill>
                  <a:schemeClr val="tx1">
                    <a:lumMod val="75000"/>
                    <a:lumOff val="25000"/>
                  </a:schemeClr>
                </a:solidFill>
                <a:latin typeface="+mj-lt"/>
                <a:ea typeface="思源黑体 CN ExtraLight" panose="020B0200000000000000" pitchFamily="34" charset="-122"/>
              </a:rPr>
              <a:t>Malgun Gothic</a:t>
            </a:r>
            <a:r>
              <a:rPr lang="zh-CN" altLang="en-US" sz="2000" dirty="0">
                <a:solidFill>
                  <a:schemeClr val="tx1">
                    <a:lumMod val="75000"/>
                    <a:lumOff val="25000"/>
                  </a:schemeClr>
                </a:solidFill>
                <a:latin typeface="+mj-lt"/>
                <a:ea typeface="思源黑体 CN ExtraLight" panose="020B0200000000000000" pitchFamily="34" charset="-122"/>
              </a:rPr>
              <a:t>和</a:t>
            </a:r>
            <a:r>
              <a:rPr lang="en-US" altLang="zh-CN" sz="2000" dirty="0">
                <a:solidFill>
                  <a:schemeClr val="tx1">
                    <a:lumMod val="75000"/>
                    <a:lumOff val="25000"/>
                  </a:schemeClr>
                </a:solidFill>
                <a:latin typeface="+mj-lt"/>
                <a:ea typeface="思源黑体 CN ExtraLight" panose="020B0200000000000000" pitchFamily="34" charset="-122"/>
              </a:rPr>
              <a:t>Malgun Gothic semilight</a:t>
            </a:r>
            <a:r>
              <a:rPr lang="zh-CN" altLang="en-US" sz="2000" dirty="0">
                <a:solidFill>
                  <a:schemeClr val="tx1">
                    <a:lumMod val="75000"/>
                    <a:lumOff val="25000"/>
                  </a:schemeClr>
                </a:solidFill>
                <a:latin typeface="+mj-lt"/>
                <a:ea typeface="思源黑体 CN ExtraLight" panose="020B0200000000000000" pitchFamily="34" charset="-122"/>
              </a:rPr>
              <a:t>款，可以自行搜索字体替换，</a:t>
            </a:r>
            <a:r>
              <a:rPr lang="en-US" altLang="zh-CN" sz="2000" dirty="0">
                <a:solidFill>
                  <a:schemeClr val="tx1">
                    <a:lumMod val="75000"/>
                    <a:lumOff val="25000"/>
                  </a:schemeClr>
                </a:solidFill>
                <a:latin typeface="+mj-lt"/>
                <a:ea typeface="思源黑体 CN ExtraLight" panose="020B0200000000000000" pitchFamily="34" charset="-122"/>
              </a:rPr>
              <a:t>ppt</a:t>
            </a:r>
            <a:r>
              <a:rPr lang="zh-CN" altLang="en-US" sz="2000" dirty="0">
                <a:solidFill>
                  <a:schemeClr val="tx1">
                    <a:lumMod val="75000"/>
                    <a:lumOff val="25000"/>
                  </a:schemeClr>
                </a:solidFill>
                <a:latin typeface="+mj-lt"/>
                <a:ea typeface="思源黑体 CN ExtraLight" panose="020B0200000000000000" pitchFamily="34" charset="-122"/>
              </a:rPr>
              <a:t>配合</a:t>
            </a:r>
            <a:r>
              <a:rPr lang="en-US" altLang="zh-CN" sz="2000" dirty="0">
                <a:solidFill>
                  <a:schemeClr val="tx1">
                    <a:lumMod val="75000"/>
                    <a:lumOff val="25000"/>
                  </a:schemeClr>
                </a:solidFill>
                <a:latin typeface="+mj-lt"/>
                <a:ea typeface="思源黑体 CN ExtraLight" panose="020B0200000000000000" pitchFamily="34" charset="-122"/>
              </a:rPr>
              <a:t>office2019</a:t>
            </a:r>
            <a:r>
              <a:rPr lang="zh-CN" altLang="en-US" sz="2000" dirty="0">
                <a:solidFill>
                  <a:schemeClr val="tx1">
                    <a:lumMod val="75000"/>
                    <a:lumOff val="25000"/>
                  </a:schemeClr>
                </a:solidFill>
                <a:latin typeface="+mj-lt"/>
                <a:ea typeface="思源黑体 CN ExtraLight" panose="020B0200000000000000" pitchFamily="34" charset="-122"/>
              </a:rPr>
              <a:t>展示效果更佳喔！</a:t>
            </a:r>
          </a:p>
        </p:txBody>
      </p:sp>
      <p:sp>
        <p:nvSpPr>
          <p:cNvPr id="3" name="矩形 2">
            <a:extLst>
              <a:ext uri="{FF2B5EF4-FFF2-40B4-BE49-F238E27FC236}">
                <a16:creationId xmlns:a16="http://schemas.microsoft.com/office/drawing/2014/main" id="{1BC1D7FF-DF65-4F25-A25B-42F996D32620}"/>
              </a:ext>
            </a:extLst>
          </p:cNvPr>
          <p:cNvSpPr/>
          <p:nvPr/>
        </p:nvSpPr>
        <p:spPr>
          <a:xfrm>
            <a:off x="4703425" y="1648808"/>
            <a:ext cx="2236510" cy="707886"/>
          </a:xfrm>
          <a:prstGeom prst="rect">
            <a:avLst/>
          </a:prstGeom>
        </p:spPr>
        <p:txBody>
          <a:bodyPr wrap="none">
            <a:spAutoFit/>
          </a:bodyPr>
          <a:lstStyle/>
          <a:p>
            <a:r>
              <a:rPr lang="en-US" altLang="zh-CN" sz="4000" dirty="0">
                <a:solidFill>
                  <a:schemeClr val="tx1">
                    <a:lumMod val="75000"/>
                    <a:lumOff val="25000"/>
                  </a:schemeClr>
                </a:solidFill>
                <a:latin typeface="思源黑体 CN Bold" panose="020B0800000000000000" pitchFamily="34" charset="-122"/>
                <a:ea typeface="思源黑体 CN Bold" panose="020B0800000000000000" pitchFamily="34" charset="-122"/>
              </a:rPr>
              <a:t>【</a:t>
            </a:r>
            <a:r>
              <a:rPr lang="zh-CN" altLang="en-US" sz="4000" dirty="0">
                <a:solidFill>
                  <a:schemeClr val="tx1">
                    <a:lumMod val="75000"/>
                    <a:lumOff val="25000"/>
                  </a:schemeClr>
                </a:solidFill>
                <a:latin typeface="思源黑体 CN Bold" panose="020B0800000000000000" pitchFamily="34" charset="-122"/>
                <a:ea typeface="思源黑体 CN Bold" panose="020B0800000000000000" pitchFamily="34" charset="-122"/>
              </a:rPr>
              <a:t>注意</a:t>
            </a:r>
            <a:r>
              <a:rPr lang="en-US" altLang="zh-CN" sz="4000" dirty="0">
                <a:solidFill>
                  <a:schemeClr val="tx1">
                    <a:lumMod val="75000"/>
                    <a:lumOff val="25000"/>
                  </a:schemeClr>
                </a:solidFill>
                <a:latin typeface="思源黑体 CN Bold" panose="020B0800000000000000" pitchFamily="34" charset="-122"/>
                <a:ea typeface="思源黑体 CN Bold" panose="020B0800000000000000" pitchFamily="34" charset="-122"/>
              </a:rPr>
              <a:t>】</a:t>
            </a:r>
            <a:endParaRPr lang="zh-CN" altLang="en-US" sz="4000" dirty="0">
              <a:latin typeface="思源黑体 CN Bold" panose="020B0800000000000000" pitchFamily="34" charset="-122"/>
              <a:ea typeface="思源黑体 CN Bold" panose="020B0800000000000000" pitchFamily="34" charset="-122"/>
            </a:endParaRPr>
          </a:p>
        </p:txBody>
      </p:sp>
      <p:sp>
        <p:nvSpPr>
          <p:cNvPr id="4" name="矩形 3">
            <a:extLst>
              <a:ext uri="{FF2B5EF4-FFF2-40B4-BE49-F238E27FC236}">
                <a16:creationId xmlns:a16="http://schemas.microsoft.com/office/drawing/2014/main" id="{950EE66B-1B06-4397-A6DE-8F8B31689AB5}"/>
              </a:ext>
            </a:extLst>
          </p:cNvPr>
          <p:cNvSpPr/>
          <p:nvPr/>
        </p:nvSpPr>
        <p:spPr>
          <a:xfrm>
            <a:off x="2468880" y="2488228"/>
            <a:ext cx="7284720" cy="2297132"/>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AutoShape 60">
            <a:extLst>
              <a:ext uri="{FF2B5EF4-FFF2-40B4-BE49-F238E27FC236}">
                <a16:creationId xmlns:a16="http://schemas.microsoft.com/office/drawing/2014/main" id="{F1A7D970-67A1-4931-B419-95ED26E4B677}"/>
              </a:ext>
            </a:extLst>
          </p:cNvPr>
          <p:cNvSpPr>
            <a:spLocks noChangeAspect="1"/>
          </p:cNvSpPr>
          <p:nvPr/>
        </p:nvSpPr>
        <p:spPr bwMode="auto">
          <a:xfrm>
            <a:off x="9000519" y="1445390"/>
            <a:ext cx="1658562" cy="1470836"/>
          </a:xfrm>
          <a:custGeom>
            <a:avLst/>
            <a:gdLst>
              <a:gd name="T0" fmla="*/ 10800 w 21600"/>
              <a:gd name="T1" fmla="*/ 10796 h 21592"/>
              <a:gd name="T2" fmla="*/ 10800 w 21600"/>
              <a:gd name="T3" fmla="*/ 10796 h 21592"/>
              <a:gd name="T4" fmla="*/ 10800 w 21600"/>
              <a:gd name="T5" fmla="*/ 10796 h 21592"/>
              <a:gd name="T6" fmla="*/ 10800 w 21600"/>
              <a:gd name="T7" fmla="*/ 10796 h 21592"/>
            </a:gdLst>
            <a:ahLst/>
            <a:cxnLst>
              <a:cxn ang="0">
                <a:pos x="T0" y="T1"/>
              </a:cxn>
              <a:cxn ang="0">
                <a:pos x="T2" y="T3"/>
              </a:cxn>
              <a:cxn ang="0">
                <a:pos x="T4" y="T5"/>
              </a:cxn>
              <a:cxn ang="0">
                <a:pos x="T6" y="T7"/>
              </a:cxn>
            </a:cxnLst>
            <a:rect l="0" t="0" r="r" b="b"/>
            <a:pathLst>
              <a:path w="21600" h="21592">
                <a:moveTo>
                  <a:pt x="16719" y="11484"/>
                </a:moveTo>
                <a:cubicBezTo>
                  <a:pt x="16972" y="11823"/>
                  <a:pt x="17102" y="12217"/>
                  <a:pt x="17111" y="12666"/>
                </a:cubicBezTo>
                <a:cubicBezTo>
                  <a:pt x="17118" y="13118"/>
                  <a:pt x="16986" y="13503"/>
                  <a:pt x="16719" y="13825"/>
                </a:cubicBezTo>
                <a:lnTo>
                  <a:pt x="10660" y="21039"/>
                </a:lnTo>
                <a:cubicBezTo>
                  <a:pt x="10393" y="21361"/>
                  <a:pt x="10061" y="21530"/>
                  <a:pt x="9664" y="21548"/>
                </a:cubicBezTo>
                <a:cubicBezTo>
                  <a:pt x="9270" y="21568"/>
                  <a:pt x="8950" y="21398"/>
                  <a:pt x="8704" y="21039"/>
                </a:cubicBezTo>
                <a:lnTo>
                  <a:pt x="991" y="10768"/>
                </a:lnTo>
                <a:cubicBezTo>
                  <a:pt x="721" y="10408"/>
                  <a:pt x="488" y="9960"/>
                  <a:pt x="293" y="9416"/>
                </a:cubicBezTo>
                <a:cubicBezTo>
                  <a:pt x="98" y="8878"/>
                  <a:pt x="0" y="8375"/>
                  <a:pt x="0" y="7918"/>
                </a:cubicBezTo>
                <a:lnTo>
                  <a:pt x="0" y="1668"/>
                </a:lnTo>
                <a:cubicBezTo>
                  <a:pt x="0" y="1216"/>
                  <a:pt x="134" y="825"/>
                  <a:pt x="401" y="497"/>
                </a:cubicBezTo>
                <a:cubicBezTo>
                  <a:pt x="671" y="166"/>
                  <a:pt x="1003" y="0"/>
                  <a:pt x="1392" y="0"/>
                </a:cubicBezTo>
                <a:lnTo>
                  <a:pt x="6619" y="0"/>
                </a:lnTo>
                <a:cubicBezTo>
                  <a:pt x="6811" y="0"/>
                  <a:pt x="7016" y="28"/>
                  <a:pt x="7237" y="83"/>
                </a:cubicBezTo>
                <a:cubicBezTo>
                  <a:pt x="7456" y="138"/>
                  <a:pt x="7677" y="224"/>
                  <a:pt x="7899" y="336"/>
                </a:cubicBezTo>
                <a:cubicBezTo>
                  <a:pt x="8120" y="451"/>
                  <a:pt x="8332" y="580"/>
                  <a:pt x="8524" y="724"/>
                </a:cubicBezTo>
                <a:cubicBezTo>
                  <a:pt x="8719" y="865"/>
                  <a:pt x="8880" y="1021"/>
                  <a:pt x="9005" y="1185"/>
                </a:cubicBezTo>
                <a:lnTo>
                  <a:pt x="16719" y="11484"/>
                </a:lnTo>
                <a:close/>
                <a:moveTo>
                  <a:pt x="3603" y="5922"/>
                </a:moveTo>
                <a:cubicBezTo>
                  <a:pt x="3964" y="5922"/>
                  <a:pt x="4279" y="5761"/>
                  <a:pt x="4548" y="5441"/>
                </a:cubicBezTo>
                <a:cubicBezTo>
                  <a:pt x="4815" y="5116"/>
                  <a:pt x="4952" y="4740"/>
                  <a:pt x="4952" y="4311"/>
                </a:cubicBezTo>
                <a:cubicBezTo>
                  <a:pt x="4952" y="3862"/>
                  <a:pt x="4815" y="3477"/>
                  <a:pt x="4548" y="3160"/>
                </a:cubicBezTo>
                <a:cubicBezTo>
                  <a:pt x="4281" y="2844"/>
                  <a:pt x="3966" y="2686"/>
                  <a:pt x="3603" y="2686"/>
                </a:cubicBezTo>
                <a:cubicBezTo>
                  <a:pt x="3227" y="2686"/>
                  <a:pt x="2908" y="2844"/>
                  <a:pt x="2643" y="3160"/>
                </a:cubicBezTo>
                <a:cubicBezTo>
                  <a:pt x="2378" y="3477"/>
                  <a:pt x="2246" y="3862"/>
                  <a:pt x="2246" y="4311"/>
                </a:cubicBezTo>
                <a:cubicBezTo>
                  <a:pt x="2246" y="4739"/>
                  <a:pt x="2378" y="5116"/>
                  <a:pt x="2643" y="5441"/>
                </a:cubicBezTo>
                <a:cubicBezTo>
                  <a:pt x="2905" y="5761"/>
                  <a:pt x="3225" y="5922"/>
                  <a:pt x="3603" y="5922"/>
                </a:cubicBezTo>
                <a:moveTo>
                  <a:pt x="21198" y="11510"/>
                </a:moveTo>
                <a:cubicBezTo>
                  <a:pt x="21465" y="11852"/>
                  <a:pt x="21599" y="12252"/>
                  <a:pt x="21599" y="12709"/>
                </a:cubicBezTo>
                <a:cubicBezTo>
                  <a:pt x="21599" y="13167"/>
                  <a:pt x="21465" y="13558"/>
                  <a:pt x="21198" y="13880"/>
                </a:cubicBezTo>
                <a:lnTo>
                  <a:pt x="15163" y="21093"/>
                </a:lnTo>
                <a:cubicBezTo>
                  <a:pt x="14896" y="21415"/>
                  <a:pt x="14564" y="21582"/>
                  <a:pt x="14174" y="21591"/>
                </a:cubicBezTo>
                <a:cubicBezTo>
                  <a:pt x="13782" y="21600"/>
                  <a:pt x="13450" y="21433"/>
                  <a:pt x="13183" y="21093"/>
                </a:cubicBezTo>
                <a:lnTo>
                  <a:pt x="13044" y="20903"/>
                </a:lnTo>
                <a:lnTo>
                  <a:pt x="18963" y="13825"/>
                </a:lnTo>
                <a:cubicBezTo>
                  <a:pt x="19230" y="13503"/>
                  <a:pt x="19365" y="13118"/>
                  <a:pt x="19360" y="12660"/>
                </a:cubicBezTo>
                <a:cubicBezTo>
                  <a:pt x="19355" y="12206"/>
                  <a:pt x="19223" y="11812"/>
                  <a:pt x="18963" y="11484"/>
                </a:cubicBezTo>
                <a:lnTo>
                  <a:pt x="11247" y="1185"/>
                </a:lnTo>
                <a:cubicBezTo>
                  <a:pt x="11009" y="865"/>
                  <a:pt x="10689" y="604"/>
                  <a:pt x="10282" y="408"/>
                </a:cubicBezTo>
                <a:cubicBezTo>
                  <a:pt x="9873" y="210"/>
                  <a:pt x="9484" y="83"/>
                  <a:pt x="9109" y="28"/>
                </a:cubicBezTo>
                <a:lnTo>
                  <a:pt x="11112" y="28"/>
                </a:lnTo>
                <a:cubicBezTo>
                  <a:pt x="11502" y="28"/>
                  <a:pt x="11935" y="141"/>
                  <a:pt x="12406" y="365"/>
                </a:cubicBezTo>
                <a:cubicBezTo>
                  <a:pt x="12878" y="589"/>
                  <a:pt x="13236" y="874"/>
                  <a:pt x="13481" y="1213"/>
                </a:cubicBezTo>
                <a:lnTo>
                  <a:pt x="21198" y="11510"/>
                </a:lnTo>
                <a:close/>
              </a:path>
            </a:pathLst>
          </a:custGeom>
          <a:blipFill dpi="0" rotWithShape="1">
            <a:blip r:embed="rId3"/>
            <a:srcRect/>
            <a:tile tx="0" ty="-361950" sx="100000" sy="100000" flip="none" algn="r"/>
          </a:blipFill>
          <a:ln>
            <a:noFill/>
          </a:ln>
          <a:effec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6" name="任意多边形: 形状 5">
            <a:extLst>
              <a:ext uri="{FF2B5EF4-FFF2-40B4-BE49-F238E27FC236}">
                <a16:creationId xmlns:a16="http://schemas.microsoft.com/office/drawing/2014/main" id="{52DADE6A-6C89-4EE7-BEA4-F4375097F634}"/>
              </a:ext>
            </a:extLst>
          </p:cNvPr>
          <p:cNvSpPr/>
          <p:nvPr/>
        </p:nvSpPr>
        <p:spPr>
          <a:xfrm>
            <a:off x="0" y="0"/>
            <a:ext cx="2164080" cy="6858000"/>
          </a:xfrm>
          <a:custGeom>
            <a:avLst/>
            <a:gdLst>
              <a:gd name="connsiteX0" fmla="*/ 0 w 2164080"/>
              <a:gd name="connsiteY0" fmla="*/ 0 h 6858000"/>
              <a:gd name="connsiteX1" fmla="*/ 1288825 w 2164080"/>
              <a:gd name="connsiteY1" fmla="*/ 0 h 6858000"/>
              <a:gd name="connsiteX2" fmla="*/ 1280892 w 2164080"/>
              <a:gd name="connsiteY2" fmla="*/ 62331 h 6858000"/>
              <a:gd name="connsiteX3" fmla="*/ 958267 w 2164080"/>
              <a:gd name="connsiteY3" fmla="*/ 2356680 h 6858000"/>
              <a:gd name="connsiteX4" fmla="*/ 2164040 w 2164080"/>
              <a:gd name="connsiteY4" fmla="*/ 5506585 h 6858000"/>
              <a:gd name="connsiteX5" fmla="*/ 2090859 w 2164080"/>
              <a:gd name="connsiteY5" fmla="*/ 6590853 h 6858000"/>
              <a:gd name="connsiteX6" fmla="*/ 2049359 w 2164080"/>
              <a:gd name="connsiteY6" fmla="*/ 6858000 h 6858000"/>
              <a:gd name="connsiteX7" fmla="*/ 0 w 216408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4080" h="6858000">
                <a:moveTo>
                  <a:pt x="0" y="0"/>
                </a:moveTo>
                <a:lnTo>
                  <a:pt x="1288825" y="0"/>
                </a:lnTo>
                <a:lnTo>
                  <a:pt x="1280892" y="62331"/>
                </a:lnTo>
                <a:cubicBezTo>
                  <a:pt x="1167302" y="805956"/>
                  <a:pt x="853994" y="1623636"/>
                  <a:pt x="958267" y="2356680"/>
                </a:cubicBezTo>
                <a:cubicBezTo>
                  <a:pt x="1109937" y="3422927"/>
                  <a:pt x="2171623" y="4375224"/>
                  <a:pt x="2164040" y="5506585"/>
                </a:cubicBezTo>
                <a:cubicBezTo>
                  <a:pt x="2161907" y="5824780"/>
                  <a:pt x="2141478" y="6200598"/>
                  <a:pt x="2090859" y="6590853"/>
                </a:cubicBezTo>
                <a:lnTo>
                  <a:pt x="2049359" y="6858000"/>
                </a:lnTo>
                <a:lnTo>
                  <a:pt x="0" y="6858000"/>
                </a:lnTo>
                <a:close/>
              </a:path>
            </a:pathLst>
          </a:custGeom>
          <a:blipFill dpi="0" rotWithShape="1">
            <a:blip r:embed="rId3"/>
            <a:srcRect/>
            <a:tile tx="0" ty="-361950" sx="100000" sy="100000" flip="none" algn="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348911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descr="图片包含 树, 户外, 雪花, 天空&#10;&#10;描述已自动生成">
            <a:extLst>
              <a:ext uri="{FF2B5EF4-FFF2-40B4-BE49-F238E27FC236}">
                <a16:creationId xmlns:a16="http://schemas.microsoft.com/office/drawing/2014/main" id="{2B01D251-B55E-4D67-862A-932067C123EC}"/>
              </a:ext>
            </a:extLst>
          </p:cNvPr>
          <p:cNvPicPr>
            <a:picLocks noChangeAspect="1"/>
          </p:cNvPicPr>
          <p:nvPr/>
        </p:nvPicPr>
        <p:blipFill rotWithShape="1">
          <a:blip r:embed="rId3" cstate="email">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t="20014" r="35965" b="26651"/>
          <a:stretch/>
        </p:blipFill>
        <p:spPr>
          <a:xfrm>
            <a:off x="-158240" y="0"/>
            <a:ext cx="12350240" cy="6858000"/>
          </a:xfrm>
          <a:prstGeom prst="rect">
            <a:avLst/>
          </a:prstGeom>
        </p:spPr>
      </p:pic>
      <p:sp>
        <p:nvSpPr>
          <p:cNvPr id="4" name="文本框 3">
            <a:extLst>
              <a:ext uri="{FF2B5EF4-FFF2-40B4-BE49-F238E27FC236}">
                <a16:creationId xmlns:a16="http://schemas.microsoft.com/office/drawing/2014/main" id="{63356B31-3B70-430A-ACAA-7E35BD321771}"/>
              </a:ext>
            </a:extLst>
          </p:cNvPr>
          <p:cNvSpPr txBox="1"/>
          <p:nvPr/>
        </p:nvSpPr>
        <p:spPr>
          <a:xfrm>
            <a:off x="3362393" y="3406478"/>
            <a:ext cx="5150735" cy="646331"/>
          </a:xfrm>
          <a:prstGeom prst="rect">
            <a:avLst/>
          </a:prstGeom>
          <a:noFill/>
        </p:spPr>
        <p:txBody>
          <a:bodyPr wrap="square" rtlCol="0">
            <a:spAutoFit/>
          </a:bodyPr>
          <a:lstStyle/>
          <a:p>
            <a:pPr algn="ctr"/>
            <a:r>
              <a:rPr lang="en-US" altLang="zh-CN" sz="3600" dirty="0">
                <a:solidFill>
                  <a:srgbClr val="505E64"/>
                </a:solidFill>
                <a:latin typeface="MS PGothic" panose="020B0600070205080204" pitchFamily="34" charset="-128"/>
                <a:ea typeface="MS PGothic" panose="020B0600070205080204" pitchFamily="34" charset="-128"/>
              </a:rPr>
              <a:t>YOUR </a:t>
            </a:r>
            <a:r>
              <a:rPr lang="en-US" altLang="zh-CN" sz="3600" dirty="0">
                <a:solidFill>
                  <a:srgbClr val="505E64"/>
                </a:solidFill>
                <a:latin typeface="Malgun Gothic" panose="020B0503020000020004" pitchFamily="34" charset="-127"/>
                <a:ea typeface="Malgun Gothic" panose="020B0503020000020004" pitchFamily="34" charset="-127"/>
              </a:rPr>
              <a:t>TITLE</a:t>
            </a:r>
            <a:r>
              <a:rPr lang="en-US" altLang="zh-CN" sz="3600" dirty="0">
                <a:solidFill>
                  <a:srgbClr val="505E64"/>
                </a:solidFill>
                <a:latin typeface="MS PGothic" panose="020B0600070205080204" pitchFamily="34" charset="-128"/>
                <a:ea typeface="MS PGothic" panose="020B0600070205080204" pitchFamily="34" charset="-128"/>
              </a:rPr>
              <a:t> HERE</a:t>
            </a:r>
            <a:endParaRPr lang="zh-CN" altLang="en-US" sz="3600" dirty="0">
              <a:solidFill>
                <a:srgbClr val="505E64"/>
              </a:solidFill>
              <a:latin typeface="MS PGothic" panose="020B0600070205080204" pitchFamily="34" charset="-128"/>
              <a:ea typeface="MS PGothic" panose="020B0600070205080204" pitchFamily="34" charset="-128"/>
            </a:endParaRPr>
          </a:p>
        </p:txBody>
      </p:sp>
      <p:sp>
        <p:nvSpPr>
          <p:cNvPr id="9" name="ïşľîḋe">
            <a:extLst>
              <a:ext uri="{FF2B5EF4-FFF2-40B4-BE49-F238E27FC236}">
                <a16:creationId xmlns:a16="http://schemas.microsoft.com/office/drawing/2014/main" id="{F1172443-93F0-404C-9663-858EDB623320}"/>
              </a:ext>
            </a:extLst>
          </p:cNvPr>
          <p:cNvSpPr/>
          <p:nvPr/>
        </p:nvSpPr>
        <p:spPr bwMode="auto">
          <a:xfrm>
            <a:off x="5193367" y="1577905"/>
            <a:ext cx="1488788" cy="1721893"/>
          </a:xfrm>
          <a:custGeom>
            <a:avLst/>
            <a:gdLst>
              <a:gd name="T0" fmla="*/ 339 w 677"/>
              <a:gd name="T1" fmla="*/ 783 h 783"/>
              <a:gd name="T2" fmla="*/ 0 w 677"/>
              <a:gd name="T3" fmla="*/ 587 h 783"/>
              <a:gd name="T4" fmla="*/ 0 w 677"/>
              <a:gd name="T5" fmla="*/ 197 h 783"/>
              <a:gd name="T6" fmla="*/ 339 w 677"/>
              <a:gd name="T7" fmla="*/ 0 h 783"/>
              <a:gd name="T8" fmla="*/ 677 w 677"/>
              <a:gd name="T9" fmla="*/ 197 h 783"/>
              <a:gd name="T10" fmla="*/ 677 w 677"/>
              <a:gd name="T11" fmla="*/ 587 h 783"/>
              <a:gd name="T12" fmla="*/ 339 w 677"/>
              <a:gd name="T13" fmla="*/ 783 h 783"/>
              <a:gd name="T14" fmla="*/ 25 w 677"/>
              <a:gd name="T15" fmla="*/ 573 h 783"/>
              <a:gd name="T16" fmla="*/ 339 w 677"/>
              <a:gd name="T17" fmla="*/ 753 h 783"/>
              <a:gd name="T18" fmla="*/ 652 w 677"/>
              <a:gd name="T19" fmla="*/ 573 h 783"/>
              <a:gd name="T20" fmla="*/ 652 w 677"/>
              <a:gd name="T21" fmla="*/ 212 h 783"/>
              <a:gd name="T22" fmla="*/ 339 w 677"/>
              <a:gd name="T23" fmla="*/ 31 h 783"/>
              <a:gd name="T24" fmla="*/ 25 w 677"/>
              <a:gd name="T25" fmla="*/ 212 h 783"/>
              <a:gd name="T26" fmla="*/ 25 w 677"/>
              <a:gd name="T27" fmla="*/ 57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7" h="783">
                <a:moveTo>
                  <a:pt x="339" y="783"/>
                </a:moveTo>
                <a:lnTo>
                  <a:pt x="0" y="587"/>
                </a:lnTo>
                <a:lnTo>
                  <a:pt x="0" y="197"/>
                </a:lnTo>
                <a:lnTo>
                  <a:pt x="339" y="0"/>
                </a:lnTo>
                <a:lnTo>
                  <a:pt x="677" y="197"/>
                </a:lnTo>
                <a:lnTo>
                  <a:pt x="677" y="587"/>
                </a:lnTo>
                <a:lnTo>
                  <a:pt x="339" y="783"/>
                </a:lnTo>
                <a:close/>
                <a:moveTo>
                  <a:pt x="25" y="573"/>
                </a:moveTo>
                <a:lnTo>
                  <a:pt x="339" y="753"/>
                </a:lnTo>
                <a:lnTo>
                  <a:pt x="652" y="573"/>
                </a:lnTo>
                <a:lnTo>
                  <a:pt x="652" y="212"/>
                </a:lnTo>
                <a:lnTo>
                  <a:pt x="339" y="31"/>
                </a:lnTo>
                <a:lnTo>
                  <a:pt x="25" y="212"/>
                </a:lnTo>
                <a:lnTo>
                  <a:pt x="25" y="573"/>
                </a:lnTo>
                <a:close/>
              </a:path>
            </a:pathLst>
          </a:custGeom>
          <a:noFill/>
          <a:ln w="19050">
            <a:solidFill>
              <a:srgbClr val="505E64">
                <a:alpha val="60000"/>
              </a:srgbClr>
            </a:solidFill>
          </a:ln>
        </p:spPr>
        <p:txBody>
          <a:bodyPr anchor="ctr"/>
          <a:lstStyle/>
          <a:p>
            <a:pPr algn="ctr"/>
            <a:r>
              <a:rPr lang="en-US" altLang="zh-CN" sz="4400" dirty="0">
                <a:solidFill>
                  <a:srgbClr val="505E64"/>
                </a:solidFill>
                <a:latin typeface="Impact" panose="020B0806030902050204" pitchFamily="34" charset="0"/>
              </a:rPr>
              <a:t>01</a:t>
            </a:r>
            <a:endParaRPr sz="4400" dirty="0">
              <a:solidFill>
                <a:srgbClr val="505E64"/>
              </a:solidFill>
              <a:latin typeface="Impact" panose="020B0806030902050204" pitchFamily="34" charset="0"/>
            </a:endParaRPr>
          </a:p>
        </p:txBody>
      </p:sp>
      <p:sp>
        <p:nvSpPr>
          <p:cNvPr id="21" name="文本框 20">
            <a:extLst>
              <a:ext uri="{FF2B5EF4-FFF2-40B4-BE49-F238E27FC236}">
                <a16:creationId xmlns:a16="http://schemas.microsoft.com/office/drawing/2014/main" id="{D4452D95-EC66-4F68-B129-21FC3EC139C5}"/>
              </a:ext>
            </a:extLst>
          </p:cNvPr>
          <p:cNvSpPr txBox="1"/>
          <p:nvPr/>
        </p:nvSpPr>
        <p:spPr>
          <a:xfrm>
            <a:off x="2773680" y="4139039"/>
            <a:ext cx="6644640" cy="738664"/>
          </a:xfrm>
          <a:prstGeom prst="rect">
            <a:avLst/>
          </a:prstGeom>
          <a:noFill/>
        </p:spPr>
        <p:txBody>
          <a:bodyPr wrap="square" rtlCol="0">
            <a:spAutoFit/>
          </a:bodyPr>
          <a:lstStyle/>
          <a:p>
            <a:pPr algn="ctr">
              <a:buClr>
                <a:srgbClr val="2E432D"/>
              </a:buClr>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Pellentesque habitant morbi tristique senectus et netus et malesuada fames ac turpis egestas. Proin pharetra nonummy pede. Mauris et orci.</a:t>
            </a:r>
          </a:p>
          <a:p>
            <a:pPr algn="ctr">
              <a:buClr>
                <a:srgbClr val="2E432D"/>
              </a:buClr>
            </a:pPr>
            <a:endParaRPr lang="en-US" altLang="zh-CN" sz="1400" dirty="0">
              <a:solidFill>
                <a:schemeClr val="bg1">
                  <a:lumMod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13864757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D16FF812-9D18-4DF5-A914-EEAC473C41BC}"/>
              </a:ext>
            </a:extLst>
          </p:cNvPr>
          <p:cNvPicPr>
            <a:picLocks noChangeAspect="1"/>
          </p:cNvPicPr>
          <p:nvPr/>
        </p:nvPicPr>
        <p:blipFill>
          <a:blip r:embed="rId4" cstate="email">
            <a:extLst>
              <a:ext uri="{BEBA8EAE-BF5A-486C-A8C5-ECC9F3942E4B}">
                <a14:imgProps xmlns:a14="http://schemas.microsoft.com/office/drawing/2010/main">
                  <a14:imgLayer r:embed="rId5">
                    <a14:imgEffect>
                      <a14:colorTemperature colorTemp="7200"/>
                    </a14:imgEffect>
                  </a14:imgLayer>
                </a14:imgProps>
              </a:ext>
              <a:ext uri="{28A0092B-C50C-407E-A947-70E740481C1C}">
                <a14:useLocalDpi xmlns:a14="http://schemas.microsoft.com/office/drawing/2010/main" val="0"/>
              </a:ext>
            </a:extLst>
          </a:blip>
          <a:stretch>
            <a:fillRect/>
          </a:stretch>
        </p:blipFill>
        <p:spPr>
          <a:xfrm>
            <a:off x="0" y="0"/>
            <a:ext cx="4572000" cy="6858000"/>
          </a:xfrm>
          <a:prstGeom prst="rect">
            <a:avLst/>
          </a:prstGeom>
        </p:spPr>
      </p:pic>
      <p:sp>
        <p:nvSpPr>
          <p:cNvPr id="5" name="文本框 4">
            <a:extLst>
              <a:ext uri="{FF2B5EF4-FFF2-40B4-BE49-F238E27FC236}">
                <a16:creationId xmlns:a16="http://schemas.microsoft.com/office/drawing/2014/main" id="{69583342-1328-4C1F-ADFF-13AB1E044891}"/>
              </a:ext>
            </a:extLst>
          </p:cNvPr>
          <p:cNvSpPr txBox="1"/>
          <p:nvPr/>
        </p:nvSpPr>
        <p:spPr>
          <a:xfrm>
            <a:off x="5499516" y="4110750"/>
            <a:ext cx="5960963" cy="1754326"/>
          </a:xfrm>
          <a:prstGeom prst="rect">
            <a:avLst/>
          </a:prstGeom>
          <a:noFill/>
        </p:spPr>
        <p:txBody>
          <a:bodyPr wrap="square" rtlCol="0">
            <a:spAutoFit/>
          </a:bodyPr>
          <a:lstStyle>
            <a:defPPr>
              <a:defRPr lang="zh-CN"/>
            </a:defPPr>
            <a:lvl1pPr>
              <a:buClr>
                <a:srgbClr val="2E432D"/>
              </a:buClr>
              <a:defRPr sz="160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defRPr>
            </a:lvl1pPr>
          </a:lstStyle>
          <a:p>
            <a:pPr algn="just"/>
            <a:r>
              <a:rPr lang="en-US" altLang="zh-CN" sz="1800" dirty="0">
                <a:latin typeface="+mn-lt"/>
              </a:rPr>
              <a:t>The Naïve Collection is a beautifully simple furniture collection comprising chairs, stools, and tables. Designed by Lithuanian duo Inesa Malafej and Arūnas Sukarevičius and produced by home accessory company , this series was born as an extension of the first of the Naïve pieces—the Chair.</a:t>
            </a:r>
            <a:endParaRPr lang="zh-CN" altLang="en-US" sz="1800" dirty="0">
              <a:latin typeface="+mn-lt"/>
            </a:endParaRPr>
          </a:p>
        </p:txBody>
      </p:sp>
      <p:sp>
        <p:nvSpPr>
          <p:cNvPr id="7" name="文本框 6">
            <a:extLst>
              <a:ext uri="{FF2B5EF4-FFF2-40B4-BE49-F238E27FC236}">
                <a16:creationId xmlns:a16="http://schemas.microsoft.com/office/drawing/2014/main" id="{B3AA0200-E84D-479B-BFE8-009A57E3E6B8}"/>
              </a:ext>
            </a:extLst>
          </p:cNvPr>
          <p:cNvSpPr txBox="1"/>
          <p:nvPr/>
        </p:nvSpPr>
        <p:spPr>
          <a:xfrm>
            <a:off x="7839917" y="2598268"/>
            <a:ext cx="4741764" cy="923330"/>
          </a:xfrm>
          <a:prstGeom prst="rect">
            <a:avLst/>
          </a:prstGeom>
          <a:noFill/>
        </p:spPr>
        <p:txBody>
          <a:bodyPr wrap="square" rtlCol="0">
            <a:spAutoFit/>
          </a:bodyPr>
          <a:lstStyle/>
          <a:p>
            <a:pPr algn="ctr">
              <a:buClr>
                <a:srgbClr val="2E432D"/>
              </a:buClr>
            </a:pPr>
            <a:r>
              <a:rPr lang="en-US" altLang="zh-CN" sz="5400" spc="3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CEDAR</a:t>
            </a:r>
            <a:endParaRPr lang="zh-CN" altLang="en-US" sz="5400" spc="3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grpSp>
        <p:nvGrpSpPr>
          <p:cNvPr id="18" name="组合 17">
            <a:extLst>
              <a:ext uri="{FF2B5EF4-FFF2-40B4-BE49-F238E27FC236}">
                <a16:creationId xmlns:a16="http://schemas.microsoft.com/office/drawing/2014/main" id="{1043D946-8B41-4FF6-BE2A-8C7564A9A8D9}"/>
              </a:ext>
            </a:extLst>
          </p:cNvPr>
          <p:cNvGrpSpPr/>
          <p:nvPr>
            <p:custDataLst>
              <p:tags r:id="rId1"/>
            </p:custDataLst>
          </p:nvPr>
        </p:nvGrpSpPr>
        <p:grpSpPr>
          <a:xfrm>
            <a:off x="5045679" y="203407"/>
            <a:ext cx="807780" cy="3306616"/>
            <a:chOff x="5045679" y="203407"/>
            <a:chExt cx="807780" cy="3306616"/>
          </a:xfrm>
        </p:grpSpPr>
        <p:sp>
          <p:nvSpPr>
            <p:cNvPr id="8" name="文本框 7">
              <a:extLst>
                <a:ext uri="{FF2B5EF4-FFF2-40B4-BE49-F238E27FC236}">
                  <a16:creationId xmlns:a16="http://schemas.microsoft.com/office/drawing/2014/main" id="{14479EC5-74A7-4E19-AD42-4DFE37BC8AD2}"/>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10" name="直接连接符 9">
              <a:extLst>
                <a:ext uri="{FF2B5EF4-FFF2-40B4-BE49-F238E27FC236}">
                  <a16:creationId xmlns:a16="http://schemas.microsoft.com/office/drawing/2014/main" id="{71C53ED1-5971-492B-B476-3AC9317AD4F1}"/>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5DD7B227-D626-401C-BC67-8F91C0DD608F}"/>
                </a:ext>
              </a:extLst>
            </p:cNvPr>
            <p:cNvSpPr txBox="1"/>
            <p:nvPr/>
          </p:nvSpPr>
          <p:spPr>
            <a:xfrm flipV="1">
              <a:off x="5045679" y="1972601"/>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01</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14" name="文本框 13">
              <a:extLst>
                <a:ext uri="{FF2B5EF4-FFF2-40B4-BE49-F238E27FC236}">
                  <a16:creationId xmlns:a16="http://schemas.microsoft.com/office/drawing/2014/main" id="{897175B8-FAB7-42DF-86B4-BDC827E9DC8B}"/>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grpSp>
        <p:nvGrpSpPr>
          <p:cNvPr id="17" name="组合 16">
            <a:extLst>
              <a:ext uri="{FF2B5EF4-FFF2-40B4-BE49-F238E27FC236}">
                <a16:creationId xmlns:a16="http://schemas.microsoft.com/office/drawing/2014/main" id="{E49447F3-6A20-4698-8A25-411D37E702A9}"/>
              </a:ext>
            </a:extLst>
          </p:cNvPr>
          <p:cNvGrpSpPr/>
          <p:nvPr/>
        </p:nvGrpSpPr>
        <p:grpSpPr>
          <a:xfrm>
            <a:off x="4022139" y="3952411"/>
            <a:ext cx="1362094" cy="558825"/>
            <a:chOff x="3794953" y="3966876"/>
            <a:chExt cx="1362094" cy="558825"/>
          </a:xfrm>
        </p:grpSpPr>
        <p:sp>
          <p:nvSpPr>
            <p:cNvPr id="15" name="任意多边形: 形状 14">
              <a:extLst>
                <a:ext uri="{FF2B5EF4-FFF2-40B4-BE49-F238E27FC236}">
                  <a16:creationId xmlns:a16="http://schemas.microsoft.com/office/drawing/2014/main" id="{6EDA6A74-1EF9-4994-B47B-9369758AD1BA}"/>
                </a:ext>
              </a:extLst>
            </p:cNvPr>
            <p:cNvSpPr/>
            <p:nvPr/>
          </p:nvSpPr>
          <p:spPr>
            <a:xfrm>
              <a:off x="3912242" y="4004841"/>
              <a:ext cx="1244805" cy="520860"/>
            </a:xfrm>
            <a:custGeom>
              <a:avLst/>
              <a:gdLst>
                <a:gd name="connsiteX0" fmla="*/ 92598 w 1921398"/>
                <a:gd name="connsiteY0" fmla="*/ 0 h 520860"/>
                <a:gd name="connsiteX1" fmla="*/ 0 w 1921398"/>
                <a:gd name="connsiteY1" fmla="*/ 0 h 520860"/>
                <a:gd name="connsiteX2" fmla="*/ 1284790 w 1921398"/>
                <a:gd name="connsiteY2" fmla="*/ 0 h 520860"/>
                <a:gd name="connsiteX3" fmla="*/ 1921398 w 1921398"/>
                <a:gd name="connsiteY3" fmla="*/ 520860 h 520860"/>
              </a:gdLst>
              <a:ahLst/>
              <a:cxnLst>
                <a:cxn ang="0">
                  <a:pos x="connsiteX0" y="connsiteY0"/>
                </a:cxn>
                <a:cxn ang="0">
                  <a:pos x="connsiteX1" y="connsiteY1"/>
                </a:cxn>
                <a:cxn ang="0">
                  <a:pos x="connsiteX2" y="connsiteY2"/>
                </a:cxn>
                <a:cxn ang="0">
                  <a:pos x="connsiteX3" y="connsiteY3"/>
                </a:cxn>
              </a:cxnLst>
              <a:rect l="l" t="t" r="r" b="b"/>
              <a:pathLst>
                <a:path w="1921398" h="520860">
                  <a:moveTo>
                    <a:pt x="92598" y="0"/>
                  </a:moveTo>
                  <a:lnTo>
                    <a:pt x="0" y="0"/>
                  </a:lnTo>
                  <a:lnTo>
                    <a:pt x="1284790" y="0"/>
                  </a:lnTo>
                  <a:lnTo>
                    <a:pt x="1921398" y="520860"/>
                  </a:lnTo>
                </a:path>
              </a:pathLst>
            </a:custGeom>
            <a:noFill/>
            <a:ln w="95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5245DA4D-B61E-4C04-A85E-076109AEFFB0}"/>
                </a:ext>
              </a:extLst>
            </p:cNvPr>
            <p:cNvSpPr/>
            <p:nvPr/>
          </p:nvSpPr>
          <p:spPr>
            <a:xfrm>
              <a:off x="3794953" y="3966876"/>
              <a:ext cx="75930" cy="75930"/>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0926172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5E1A824-26D9-4731-AA8C-91553C90B8EA}"/>
              </a:ext>
            </a:extLst>
          </p:cNvPr>
          <p:cNvPicPr>
            <a:picLocks noChangeAspect="1"/>
          </p:cNvPicPr>
          <p:nvPr/>
        </p:nvPicPr>
        <p:blipFill>
          <a:blip r:embed="rId4" cstate="email">
            <a:extLst>
              <a:ext uri="{BEBA8EAE-BF5A-486C-A8C5-ECC9F3942E4B}">
                <a14:imgProps xmlns:a14="http://schemas.microsoft.com/office/drawing/2010/main">
                  <a14:imgLayer r:embed="rId5">
                    <a14:imgEffect>
                      <a14:colorTemperature colorTemp="7200"/>
                    </a14:imgEffect>
                  </a14:imgLayer>
                </a14:imgProps>
              </a:ext>
              <a:ext uri="{28A0092B-C50C-407E-A947-70E740481C1C}">
                <a14:useLocalDpi xmlns:a14="http://schemas.microsoft.com/office/drawing/2010/main" val="0"/>
              </a:ext>
            </a:extLst>
          </a:blip>
          <a:stretch>
            <a:fillRect/>
          </a:stretch>
        </p:blipFill>
        <p:spPr>
          <a:xfrm>
            <a:off x="3770435" y="1878623"/>
            <a:ext cx="4651131" cy="3100754"/>
          </a:xfrm>
          <a:prstGeom prst="rect">
            <a:avLst/>
          </a:prstGeom>
          <a:ln w="28575" cap="sq">
            <a:solidFill>
              <a:schemeClr val="bg1">
                <a:lumMod val="50000"/>
              </a:schemeClr>
            </a:solidFill>
            <a:miter lim="800000"/>
          </a:ln>
        </p:spPr>
      </p:pic>
      <p:cxnSp>
        <p:nvCxnSpPr>
          <p:cNvPr id="5" name="直接连接符 4">
            <a:extLst>
              <a:ext uri="{FF2B5EF4-FFF2-40B4-BE49-F238E27FC236}">
                <a16:creationId xmlns:a16="http://schemas.microsoft.com/office/drawing/2014/main" id="{35A5386F-7152-4C96-8A92-FBC985B90E2E}"/>
              </a:ext>
            </a:extLst>
          </p:cNvPr>
          <p:cNvCxnSpPr/>
          <p:nvPr/>
        </p:nvCxnSpPr>
        <p:spPr>
          <a:xfrm>
            <a:off x="7437120" y="1859280"/>
            <a:ext cx="4754880" cy="0"/>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A6D68EA2-FBB7-47AD-832F-74E7B6D9840C}"/>
              </a:ext>
            </a:extLst>
          </p:cNvPr>
          <p:cNvCxnSpPr/>
          <p:nvPr/>
        </p:nvCxnSpPr>
        <p:spPr>
          <a:xfrm>
            <a:off x="0" y="5002527"/>
            <a:ext cx="4754880" cy="0"/>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71340A79-04B5-45DE-8FC3-B906012EF6F1}"/>
              </a:ext>
            </a:extLst>
          </p:cNvPr>
          <p:cNvCxnSpPr>
            <a:cxnSpLocks/>
          </p:cNvCxnSpPr>
          <p:nvPr/>
        </p:nvCxnSpPr>
        <p:spPr>
          <a:xfrm>
            <a:off x="8436806" y="2"/>
            <a:ext cx="0" cy="4979374"/>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7EA904CD-60ED-435B-8280-E4044D5E9A6C}"/>
              </a:ext>
            </a:extLst>
          </p:cNvPr>
          <p:cNvCxnSpPr>
            <a:cxnSpLocks/>
          </p:cNvCxnSpPr>
          <p:nvPr/>
        </p:nvCxnSpPr>
        <p:spPr>
          <a:xfrm>
            <a:off x="3755195" y="1859280"/>
            <a:ext cx="0" cy="4979374"/>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D24D98A1-6D40-40AC-BD51-F0C5E6B943CE}"/>
              </a:ext>
            </a:extLst>
          </p:cNvPr>
          <p:cNvSpPr txBox="1"/>
          <p:nvPr/>
        </p:nvSpPr>
        <p:spPr>
          <a:xfrm>
            <a:off x="483580" y="1855473"/>
            <a:ext cx="2891787" cy="2031325"/>
          </a:xfrm>
          <a:prstGeom prst="rect">
            <a:avLst/>
          </a:prstGeom>
          <a:noFill/>
        </p:spPr>
        <p:txBody>
          <a:bodyPr wrap="square" rtlCol="0">
            <a:spAutoFit/>
          </a:bodyPr>
          <a:lstStyle/>
          <a:p>
            <a:pPr algn="just">
              <a:buClr>
                <a:srgbClr val="2E432D"/>
              </a:buClr>
            </a:pPr>
            <a:r>
              <a:rPr lang="en-US" altLang="zh-CN" sz="1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Cedrus trees can grow up to 30–40 m (occasionally 60 m) tall with spicy-resinous scented wood, thick ridged or square-cracked bark, and broad, level branches. The shoots are dimorphic, with long shoots, which form the framework of the branches, and short shoots, which carry most of the leaves. </a:t>
            </a:r>
            <a:endParaRPr lang="zh-CN" altLang="en-US" sz="1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grpSp>
        <p:nvGrpSpPr>
          <p:cNvPr id="8" name="组合 7">
            <a:extLst>
              <a:ext uri="{FF2B5EF4-FFF2-40B4-BE49-F238E27FC236}">
                <a16:creationId xmlns:a16="http://schemas.microsoft.com/office/drawing/2014/main" id="{25FF92BD-B6CE-4DC3-A5E8-8E3EBFD2F7A2}"/>
              </a:ext>
            </a:extLst>
          </p:cNvPr>
          <p:cNvGrpSpPr/>
          <p:nvPr>
            <p:custDataLst>
              <p:tags r:id="rId1"/>
            </p:custDataLst>
          </p:nvPr>
        </p:nvGrpSpPr>
        <p:grpSpPr>
          <a:xfrm flipH="1">
            <a:off x="10900640" y="3551384"/>
            <a:ext cx="807780" cy="3306616"/>
            <a:chOff x="5045679" y="203407"/>
            <a:chExt cx="807780" cy="3306616"/>
          </a:xfrm>
        </p:grpSpPr>
        <p:sp>
          <p:nvSpPr>
            <p:cNvPr id="10" name="文本框 9">
              <a:extLst>
                <a:ext uri="{FF2B5EF4-FFF2-40B4-BE49-F238E27FC236}">
                  <a16:creationId xmlns:a16="http://schemas.microsoft.com/office/drawing/2014/main" id="{310BBB0C-F7BF-4F30-8CC4-0D526F8FDD70}"/>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11" name="直接连接符 10">
              <a:extLst>
                <a:ext uri="{FF2B5EF4-FFF2-40B4-BE49-F238E27FC236}">
                  <a16:creationId xmlns:a16="http://schemas.microsoft.com/office/drawing/2014/main" id="{117F1296-78B4-4A0E-8FEB-1FC16E3DF28C}"/>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8FED67A6-E648-43FC-8E71-5D85D84A35C6}"/>
                </a:ext>
              </a:extLst>
            </p:cNvPr>
            <p:cNvSpPr txBox="1"/>
            <p:nvPr/>
          </p:nvSpPr>
          <p:spPr>
            <a:xfrm flipV="1">
              <a:off x="5045679" y="1972601"/>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02</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13" name="文本框 12">
              <a:extLst>
                <a:ext uri="{FF2B5EF4-FFF2-40B4-BE49-F238E27FC236}">
                  <a16:creationId xmlns:a16="http://schemas.microsoft.com/office/drawing/2014/main" id="{E1FC8C50-37FE-4AD8-83B5-9ABC8D896F53}"/>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sp>
        <p:nvSpPr>
          <p:cNvPr id="4" name="文本框 3">
            <a:extLst>
              <a:ext uri="{FF2B5EF4-FFF2-40B4-BE49-F238E27FC236}">
                <a16:creationId xmlns:a16="http://schemas.microsoft.com/office/drawing/2014/main" id="{AA9CCF69-0807-4F81-9994-C41DDEB40986}"/>
              </a:ext>
            </a:extLst>
          </p:cNvPr>
          <p:cNvSpPr txBox="1"/>
          <p:nvPr/>
        </p:nvSpPr>
        <p:spPr>
          <a:xfrm>
            <a:off x="4243462" y="5437658"/>
            <a:ext cx="6091954" cy="954107"/>
          </a:xfrm>
          <a:prstGeom prst="rect">
            <a:avLst/>
          </a:prstGeom>
          <a:noFill/>
        </p:spPr>
        <p:txBody>
          <a:bodyPr wrap="square" rtlCol="0">
            <a:spAutoFit/>
          </a:bodyPr>
          <a:lstStyle/>
          <a:p>
            <a:pPr algn="just">
              <a:buClr>
                <a:srgbClr val="2E432D"/>
              </a:buClr>
            </a:pPr>
            <a:r>
              <a:rPr lang="en-US" altLang="zh-CN" sz="1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Cedar wood and cedar oil are known to be a natural repellent to moths,[16] hence cedar is a popular lining for modern-day cedar chests and closets in which woolens are stored. This specific use of cedar is mentioned in The Iliad </a:t>
            </a:r>
            <a:r>
              <a:rPr lang="en-US" altLang="zh-CN" sz="1400" b="1"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(Book 24), </a:t>
            </a:r>
            <a:endParaRPr lang="zh-CN" altLang="en-US" sz="1400" b="1"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sp>
        <p:nvSpPr>
          <p:cNvPr id="14" name="文本框 13">
            <a:extLst>
              <a:ext uri="{FF2B5EF4-FFF2-40B4-BE49-F238E27FC236}">
                <a16:creationId xmlns:a16="http://schemas.microsoft.com/office/drawing/2014/main" id="{68C20A4F-BD02-49F4-9D9B-17D4E2B8BBC9}"/>
              </a:ext>
            </a:extLst>
          </p:cNvPr>
          <p:cNvSpPr txBox="1"/>
          <p:nvPr/>
        </p:nvSpPr>
        <p:spPr>
          <a:xfrm>
            <a:off x="3654332" y="805219"/>
            <a:ext cx="4282631" cy="707886"/>
          </a:xfrm>
          <a:prstGeom prst="rect">
            <a:avLst/>
          </a:prstGeom>
          <a:noFill/>
        </p:spPr>
        <p:txBody>
          <a:bodyPr wrap="square" rtlCol="0">
            <a:spAutoFit/>
          </a:bodyPr>
          <a:lstStyle/>
          <a:p>
            <a:pPr algn="ctr">
              <a:buClr>
                <a:srgbClr val="2E432D"/>
              </a:buClr>
            </a:pPr>
            <a:r>
              <a:rPr lang="en-US" altLang="zh-CN" sz="4000" b="1" dirty="0">
                <a:solidFill>
                  <a:srgbClr val="3E494E"/>
                </a:solidFill>
                <a:latin typeface="+mj-lt"/>
                <a:ea typeface="Malgun Gothic Semilight" panose="020B0502040204020203" pitchFamily="34" charset="-122"/>
                <a:cs typeface="Malgun Gothic Semilight" panose="020B0502040204020203" pitchFamily="34" charset="-122"/>
              </a:rPr>
              <a:t>WIDELY USE</a:t>
            </a:r>
            <a:endParaRPr lang="zh-CN" altLang="en-US" sz="4000" b="1" dirty="0">
              <a:solidFill>
                <a:srgbClr val="3E494E"/>
              </a:solidFill>
              <a:latin typeface="+mj-lt"/>
              <a:ea typeface="Malgun Gothic Semilight" panose="020B0502040204020203" pitchFamily="34" charset="-122"/>
              <a:cs typeface="Malgun Gothic Semilight" panose="020B0502040204020203" pitchFamily="34" charset="-122"/>
            </a:endParaRPr>
          </a:p>
        </p:txBody>
      </p:sp>
    </p:spTree>
    <p:extLst>
      <p:ext uri="{BB962C8B-B14F-4D97-AF65-F5344CB8AC3E}">
        <p14:creationId xmlns:p14="http://schemas.microsoft.com/office/powerpoint/2010/main" val="30378106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B0672D1E-DD7B-4C8E-8244-56D389CC22EA}"/>
              </a:ext>
            </a:extLst>
          </p:cNvPr>
          <p:cNvSpPr txBox="1"/>
          <p:nvPr/>
        </p:nvSpPr>
        <p:spPr>
          <a:xfrm>
            <a:off x="5918464" y="2912755"/>
            <a:ext cx="5689355" cy="584775"/>
          </a:xfrm>
          <a:prstGeom prst="rect">
            <a:avLst/>
          </a:prstGeom>
          <a:noFill/>
        </p:spPr>
        <p:txBody>
          <a:bodyPr wrap="square" rtlCol="0">
            <a:spAutoFit/>
          </a:bodyPr>
          <a:lstStyle/>
          <a:p>
            <a:pPr marL="285750" indent="-285750" algn="just">
              <a:buFont typeface="Wingdings" panose="05000000000000000000" pitchFamily="2" charset="2"/>
              <a:buChar char="p"/>
            </a:pPr>
            <a:r>
              <a:rPr lang="en-US" altLang="zh-CN" sz="1600" dirty="0">
                <a:solidFill>
                  <a:srgbClr val="505E64"/>
                </a:solidFill>
                <a:ea typeface="微软雅黑 Light" panose="020B0502040204020203" pitchFamily="34" charset="-122"/>
              </a:rPr>
              <a:t>Being the youngest member of the Naïve family, the Naïve Low Chair introduces itself with a bright</a:t>
            </a:r>
          </a:p>
        </p:txBody>
      </p:sp>
      <p:sp>
        <p:nvSpPr>
          <p:cNvPr id="3" name="live-chat_72439">
            <a:extLst>
              <a:ext uri="{FF2B5EF4-FFF2-40B4-BE49-F238E27FC236}">
                <a16:creationId xmlns:a16="http://schemas.microsoft.com/office/drawing/2014/main" id="{773FE9FB-C4F9-4B00-8B17-FEB507514656}"/>
              </a:ext>
            </a:extLst>
          </p:cNvPr>
          <p:cNvSpPr>
            <a:spLocks noChangeAspect="1"/>
          </p:cNvSpPr>
          <p:nvPr/>
        </p:nvSpPr>
        <p:spPr bwMode="auto">
          <a:xfrm>
            <a:off x="6676724" y="2438424"/>
            <a:ext cx="406165" cy="297028"/>
          </a:xfrm>
          <a:custGeom>
            <a:avLst/>
            <a:gdLst>
              <a:gd name="connsiteX0" fmla="*/ 290720 w 581371"/>
              <a:gd name="connsiteY0" fmla="*/ 135691 h 425157"/>
              <a:gd name="connsiteX1" fmla="*/ 187026 w 581371"/>
              <a:gd name="connsiteY1" fmla="*/ 239243 h 425157"/>
              <a:gd name="connsiteX2" fmla="*/ 290720 w 581371"/>
              <a:gd name="connsiteY2" fmla="*/ 342884 h 425157"/>
              <a:gd name="connsiteX3" fmla="*/ 394504 w 581371"/>
              <a:gd name="connsiteY3" fmla="*/ 239243 h 425157"/>
              <a:gd name="connsiteX4" fmla="*/ 290720 w 581371"/>
              <a:gd name="connsiteY4" fmla="*/ 135691 h 425157"/>
              <a:gd name="connsiteX5" fmla="*/ 290720 w 581371"/>
              <a:gd name="connsiteY5" fmla="*/ 111070 h 425157"/>
              <a:gd name="connsiteX6" fmla="*/ 419159 w 581371"/>
              <a:gd name="connsiteY6" fmla="*/ 239243 h 425157"/>
              <a:gd name="connsiteX7" fmla="*/ 290720 w 581371"/>
              <a:gd name="connsiteY7" fmla="*/ 367505 h 425157"/>
              <a:gd name="connsiteX8" fmla="*/ 162371 w 581371"/>
              <a:gd name="connsiteY8" fmla="*/ 239243 h 425157"/>
              <a:gd name="connsiteX9" fmla="*/ 290720 w 581371"/>
              <a:gd name="connsiteY9" fmla="*/ 111070 h 425157"/>
              <a:gd name="connsiteX10" fmla="*/ 24743 w 581371"/>
              <a:gd name="connsiteY10" fmla="*/ 78028 h 425157"/>
              <a:gd name="connsiteX11" fmla="*/ 24743 w 581371"/>
              <a:gd name="connsiteY11" fmla="*/ 400540 h 425157"/>
              <a:gd name="connsiteX12" fmla="*/ 556627 w 581371"/>
              <a:gd name="connsiteY12" fmla="*/ 400540 h 425157"/>
              <a:gd name="connsiteX13" fmla="*/ 556805 w 581371"/>
              <a:gd name="connsiteY13" fmla="*/ 400540 h 425157"/>
              <a:gd name="connsiteX14" fmla="*/ 556805 w 581371"/>
              <a:gd name="connsiteY14" fmla="*/ 78028 h 425157"/>
              <a:gd name="connsiteX15" fmla="*/ 441101 w 581371"/>
              <a:gd name="connsiteY15" fmla="*/ 24706 h 425157"/>
              <a:gd name="connsiteX16" fmla="*/ 441101 w 581371"/>
              <a:gd name="connsiteY16" fmla="*/ 53233 h 425157"/>
              <a:gd name="connsiteX17" fmla="*/ 513905 w 581371"/>
              <a:gd name="connsiteY17" fmla="*/ 53233 h 425157"/>
              <a:gd name="connsiteX18" fmla="*/ 513905 w 581371"/>
              <a:gd name="connsiteY18" fmla="*/ 24706 h 425157"/>
              <a:gd name="connsiteX19" fmla="*/ 428729 w 581371"/>
              <a:gd name="connsiteY19" fmla="*/ 0 h 425157"/>
              <a:gd name="connsiteX20" fmla="*/ 526366 w 581371"/>
              <a:gd name="connsiteY20" fmla="*/ 0 h 425157"/>
              <a:gd name="connsiteX21" fmla="*/ 538737 w 581371"/>
              <a:gd name="connsiteY21" fmla="*/ 12353 h 425157"/>
              <a:gd name="connsiteX22" fmla="*/ 538737 w 581371"/>
              <a:gd name="connsiteY22" fmla="*/ 53233 h 425157"/>
              <a:gd name="connsiteX23" fmla="*/ 569088 w 581371"/>
              <a:gd name="connsiteY23" fmla="*/ 53233 h 425157"/>
              <a:gd name="connsiteX24" fmla="*/ 581370 w 581371"/>
              <a:gd name="connsiteY24" fmla="*/ 65675 h 425157"/>
              <a:gd name="connsiteX25" fmla="*/ 581370 w 581371"/>
              <a:gd name="connsiteY25" fmla="*/ 412893 h 425157"/>
              <a:gd name="connsiteX26" fmla="*/ 568998 w 581371"/>
              <a:gd name="connsiteY26" fmla="*/ 425157 h 425157"/>
              <a:gd name="connsiteX27" fmla="*/ 12282 w 581371"/>
              <a:gd name="connsiteY27" fmla="*/ 425157 h 425157"/>
              <a:gd name="connsiteX28" fmla="*/ 0 w 581371"/>
              <a:gd name="connsiteY28" fmla="*/ 412893 h 425157"/>
              <a:gd name="connsiteX29" fmla="*/ 0 w 581371"/>
              <a:gd name="connsiteY29" fmla="*/ 65675 h 425157"/>
              <a:gd name="connsiteX30" fmla="*/ 12282 w 581371"/>
              <a:gd name="connsiteY30" fmla="*/ 53322 h 425157"/>
              <a:gd name="connsiteX31" fmla="*/ 73339 w 581371"/>
              <a:gd name="connsiteY31" fmla="*/ 53322 h 425157"/>
              <a:gd name="connsiteX32" fmla="*/ 73339 w 581371"/>
              <a:gd name="connsiteY32" fmla="*/ 30749 h 425157"/>
              <a:gd name="connsiteX33" fmla="*/ 85621 w 581371"/>
              <a:gd name="connsiteY33" fmla="*/ 18396 h 425157"/>
              <a:gd name="connsiteX34" fmla="*/ 97993 w 581371"/>
              <a:gd name="connsiteY34" fmla="*/ 30749 h 425157"/>
              <a:gd name="connsiteX35" fmla="*/ 97993 w 581371"/>
              <a:gd name="connsiteY35" fmla="*/ 53322 h 425157"/>
              <a:gd name="connsiteX36" fmla="*/ 416358 w 581371"/>
              <a:gd name="connsiteY36" fmla="*/ 53322 h 425157"/>
              <a:gd name="connsiteX37" fmla="*/ 416358 w 581371"/>
              <a:gd name="connsiteY37" fmla="*/ 12353 h 425157"/>
              <a:gd name="connsiteX38" fmla="*/ 428729 w 581371"/>
              <a:gd name="connsiteY38" fmla="*/ 0 h 42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81371" h="425157">
                <a:moveTo>
                  <a:pt x="290720" y="135691"/>
                </a:moveTo>
                <a:cubicBezTo>
                  <a:pt x="233577" y="135691"/>
                  <a:pt x="187026" y="182179"/>
                  <a:pt x="187026" y="239243"/>
                </a:cubicBezTo>
                <a:cubicBezTo>
                  <a:pt x="187026" y="296397"/>
                  <a:pt x="233577" y="342884"/>
                  <a:pt x="290720" y="342884"/>
                </a:cubicBezTo>
                <a:cubicBezTo>
                  <a:pt x="347953" y="342884"/>
                  <a:pt x="394504" y="296397"/>
                  <a:pt x="394504" y="239243"/>
                </a:cubicBezTo>
                <a:cubicBezTo>
                  <a:pt x="394504" y="182179"/>
                  <a:pt x="347953" y="135691"/>
                  <a:pt x="290720" y="135691"/>
                </a:cubicBezTo>
                <a:close/>
                <a:moveTo>
                  <a:pt x="290720" y="111070"/>
                </a:moveTo>
                <a:cubicBezTo>
                  <a:pt x="361571" y="111070"/>
                  <a:pt x="419159" y="168490"/>
                  <a:pt x="419159" y="239243"/>
                </a:cubicBezTo>
                <a:cubicBezTo>
                  <a:pt x="419159" y="309996"/>
                  <a:pt x="361571" y="367505"/>
                  <a:pt x="290720" y="367505"/>
                </a:cubicBezTo>
                <a:cubicBezTo>
                  <a:pt x="219870" y="367505"/>
                  <a:pt x="162371" y="309907"/>
                  <a:pt x="162371" y="239243"/>
                </a:cubicBezTo>
                <a:cubicBezTo>
                  <a:pt x="162371" y="168668"/>
                  <a:pt x="219870" y="111070"/>
                  <a:pt x="290720" y="111070"/>
                </a:cubicBezTo>
                <a:close/>
                <a:moveTo>
                  <a:pt x="24743" y="78028"/>
                </a:moveTo>
                <a:lnTo>
                  <a:pt x="24743" y="400540"/>
                </a:lnTo>
                <a:lnTo>
                  <a:pt x="556627" y="400540"/>
                </a:lnTo>
                <a:lnTo>
                  <a:pt x="556805" y="400540"/>
                </a:lnTo>
                <a:lnTo>
                  <a:pt x="556805" y="78028"/>
                </a:lnTo>
                <a:close/>
                <a:moveTo>
                  <a:pt x="441101" y="24706"/>
                </a:moveTo>
                <a:lnTo>
                  <a:pt x="441101" y="53233"/>
                </a:lnTo>
                <a:lnTo>
                  <a:pt x="513905" y="53233"/>
                </a:lnTo>
                <a:lnTo>
                  <a:pt x="513905" y="24706"/>
                </a:lnTo>
                <a:close/>
                <a:moveTo>
                  <a:pt x="428729" y="0"/>
                </a:moveTo>
                <a:lnTo>
                  <a:pt x="526366" y="0"/>
                </a:lnTo>
                <a:cubicBezTo>
                  <a:pt x="533130" y="0"/>
                  <a:pt x="538737" y="5510"/>
                  <a:pt x="538737" y="12353"/>
                </a:cubicBezTo>
                <a:lnTo>
                  <a:pt x="538737" y="53233"/>
                </a:lnTo>
                <a:lnTo>
                  <a:pt x="569088" y="53233"/>
                </a:lnTo>
                <a:cubicBezTo>
                  <a:pt x="575852" y="53233"/>
                  <a:pt x="581459" y="58832"/>
                  <a:pt x="581370" y="65675"/>
                </a:cubicBezTo>
                <a:lnTo>
                  <a:pt x="581370" y="412893"/>
                </a:lnTo>
                <a:cubicBezTo>
                  <a:pt x="581370" y="419647"/>
                  <a:pt x="575852" y="425157"/>
                  <a:pt x="568998" y="425157"/>
                </a:cubicBezTo>
                <a:lnTo>
                  <a:pt x="12282" y="425157"/>
                </a:lnTo>
                <a:cubicBezTo>
                  <a:pt x="5518" y="425157"/>
                  <a:pt x="0" y="419736"/>
                  <a:pt x="0" y="412893"/>
                </a:cubicBezTo>
                <a:lnTo>
                  <a:pt x="0" y="65675"/>
                </a:lnTo>
                <a:cubicBezTo>
                  <a:pt x="0" y="58921"/>
                  <a:pt x="5429" y="53322"/>
                  <a:pt x="12282" y="53322"/>
                </a:cubicBezTo>
                <a:lnTo>
                  <a:pt x="73339" y="53322"/>
                </a:lnTo>
                <a:lnTo>
                  <a:pt x="73339" y="30749"/>
                </a:lnTo>
                <a:cubicBezTo>
                  <a:pt x="73339" y="23995"/>
                  <a:pt x="78768" y="18396"/>
                  <a:pt x="85621" y="18396"/>
                </a:cubicBezTo>
                <a:cubicBezTo>
                  <a:pt x="92385" y="18396"/>
                  <a:pt x="97993" y="23817"/>
                  <a:pt x="97993" y="30749"/>
                </a:cubicBezTo>
                <a:lnTo>
                  <a:pt x="97993" y="53322"/>
                </a:lnTo>
                <a:lnTo>
                  <a:pt x="416358" y="53322"/>
                </a:lnTo>
                <a:lnTo>
                  <a:pt x="416358" y="12353"/>
                </a:lnTo>
                <a:cubicBezTo>
                  <a:pt x="416358" y="5599"/>
                  <a:pt x="421876" y="0"/>
                  <a:pt x="428729" y="0"/>
                </a:cubicBezTo>
                <a:close/>
              </a:path>
            </a:pathLst>
          </a:custGeom>
          <a:solidFill>
            <a:srgbClr val="182E2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 name="facebook-logo_37409">
            <a:extLst>
              <a:ext uri="{FF2B5EF4-FFF2-40B4-BE49-F238E27FC236}">
                <a16:creationId xmlns:a16="http://schemas.microsoft.com/office/drawing/2014/main" id="{3DAB2AC0-E0CA-4638-B355-A52D9A01573E}"/>
              </a:ext>
            </a:extLst>
          </p:cNvPr>
          <p:cNvSpPr>
            <a:spLocks noChangeAspect="1"/>
          </p:cNvSpPr>
          <p:nvPr/>
        </p:nvSpPr>
        <p:spPr bwMode="auto">
          <a:xfrm>
            <a:off x="7888442" y="2384085"/>
            <a:ext cx="406165" cy="405647"/>
          </a:xfrm>
          <a:custGeom>
            <a:avLst/>
            <a:gdLst>
              <a:gd name="T0" fmla="*/ 6633 w 6884"/>
              <a:gd name="T1" fmla="*/ 0 h 6885"/>
              <a:gd name="T2" fmla="*/ 252 w 6884"/>
              <a:gd name="T3" fmla="*/ 0 h 6885"/>
              <a:gd name="T4" fmla="*/ 0 w 6884"/>
              <a:gd name="T5" fmla="*/ 252 h 6885"/>
              <a:gd name="T6" fmla="*/ 0 w 6884"/>
              <a:gd name="T7" fmla="*/ 6633 h 6885"/>
              <a:gd name="T8" fmla="*/ 252 w 6884"/>
              <a:gd name="T9" fmla="*/ 6885 h 6885"/>
              <a:gd name="T10" fmla="*/ 1503 w 6884"/>
              <a:gd name="T11" fmla="*/ 6885 h 6885"/>
              <a:gd name="T12" fmla="*/ 1503 w 6884"/>
              <a:gd name="T13" fmla="*/ 4215 h 6885"/>
              <a:gd name="T14" fmla="*/ 1340 w 6884"/>
              <a:gd name="T15" fmla="*/ 4052 h 6885"/>
              <a:gd name="T16" fmla="*/ 1082 w 6884"/>
              <a:gd name="T17" fmla="*/ 4052 h 6885"/>
              <a:gd name="T18" fmla="*/ 919 w 6884"/>
              <a:gd name="T19" fmla="*/ 3889 h 6885"/>
              <a:gd name="T20" fmla="*/ 919 w 6884"/>
              <a:gd name="T21" fmla="*/ 3239 h 6885"/>
              <a:gd name="T22" fmla="*/ 1082 w 6884"/>
              <a:gd name="T23" fmla="*/ 3076 h 6885"/>
              <a:gd name="T24" fmla="*/ 1340 w 6884"/>
              <a:gd name="T25" fmla="*/ 3076 h 6885"/>
              <a:gd name="T26" fmla="*/ 1503 w 6884"/>
              <a:gd name="T27" fmla="*/ 2912 h 6885"/>
              <a:gd name="T28" fmla="*/ 1503 w 6884"/>
              <a:gd name="T29" fmla="*/ 2488 h 6885"/>
              <a:gd name="T30" fmla="*/ 1799 w 6884"/>
              <a:gd name="T31" fmla="*/ 1541 h 6885"/>
              <a:gd name="T32" fmla="*/ 2772 w 6884"/>
              <a:gd name="T33" fmla="*/ 1219 h 6885"/>
              <a:gd name="T34" fmla="*/ 3389 w 6884"/>
              <a:gd name="T35" fmla="*/ 1219 h 6885"/>
              <a:gd name="T36" fmla="*/ 3552 w 6884"/>
              <a:gd name="T37" fmla="*/ 1383 h 6885"/>
              <a:gd name="T38" fmla="*/ 3552 w 6884"/>
              <a:gd name="T39" fmla="*/ 2032 h 6885"/>
              <a:gd name="T40" fmla="*/ 3389 w 6884"/>
              <a:gd name="T41" fmla="*/ 2196 h 6885"/>
              <a:gd name="T42" fmla="*/ 3064 w 6884"/>
              <a:gd name="T43" fmla="*/ 2196 h 6885"/>
              <a:gd name="T44" fmla="*/ 2849 w 6884"/>
              <a:gd name="T45" fmla="*/ 2218 h 6885"/>
              <a:gd name="T46" fmla="*/ 2732 w 6884"/>
              <a:gd name="T47" fmla="*/ 2299 h 6885"/>
              <a:gd name="T48" fmla="*/ 2686 w 6884"/>
              <a:gd name="T49" fmla="*/ 2417 h 6885"/>
              <a:gd name="T50" fmla="*/ 2676 w 6884"/>
              <a:gd name="T51" fmla="*/ 2588 h 6885"/>
              <a:gd name="T52" fmla="*/ 2676 w 6884"/>
              <a:gd name="T53" fmla="*/ 2913 h 6885"/>
              <a:gd name="T54" fmla="*/ 2839 w 6884"/>
              <a:gd name="T55" fmla="*/ 3076 h 6885"/>
              <a:gd name="T56" fmla="*/ 3396 w 6884"/>
              <a:gd name="T57" fmla="*/ 3076 h 6885"/>
              <a:gd name="T58" fmla="*/ 3542 w 6884"/>
              <a:gd name="T59" fmla="*/ 3238 h 6885"/>
              <a:gd name="T60" fmla="*/ 3473 w 6884"/>
              <a:gd name="T61" fmla="*/ 3890 h 6885"/>
              <a:gd name="T62" fmla="*/ 3293 w 6884"/>
              <a:gd name="T63" fmla="*/ 4052 h 6885"/>
              <a:gd name="T64" fmla="*/ 2839 w 6884"/>
              <a:gd name="T65" fmla="*/ 4052 h 6885"/>
              <a:gd name="T66" fmla="*/ 2676 w 6884"/>
              <a:gd name="T67" fmla="*/ 4215 h 6885"/>
              <a:gd name="T68" fmla="*/ 2676 w 6884"/>
              <a:gd name="T69" fmla="*/ 6885 h 6885"/>
              <a:gd name="T70" fmla="*/ 6633 w 6884"/>
              <a:gd name="T71" fmla="*/ 6885 h 6885"/>
              <a:gd name="T72" fmla="*/ 6884 w 6884"/>
              <a:gd name="T73" fmla="*/ 6633 h 6885"/>
              <a:gd name="T74" fmla="*/ 6884 w 6884"/>
              <a:gd name="T75" fmla="*/ 252 h 6885"/>
              <a:gd name="T76" fmla="*/ 6633 w 6884"/>
              <a:gd name="T77" fmla="*/ 0 h 6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84" h="6885">
                <a:moveTo>
                  <a:pt x="6633" y="0"/>
                </a:moveTo>
                <a:lnTo>
                  <a:pt x="252" y="0"/>
                </a:lnTo>
                <a:cubicBezTo>
                  <a:pt x="113" y="0"/>
                  <a:pt x="0" y="113"/>
                  <a:pt x="0" y="252"/>
                </a:cubicBezTo>
                <a:lnTo>
                  <a:pt x="0" y="6633"/>
                </a:lnTo>
                <a:cubicBezTo>
                  <a:pt x="0" y="6772"/>
                  <a:pt x="113" y="6885"/>
                  <a:pt x="252" y="6885"/>
                </a:cubicBezTo>
                <a:lnTo>
                  <a:pt x="1503" y="6885"/>
                </a:lnTo>
                <a:lnTo>
                  <a:pt x="1503" y="4215"/>
                </a:lnTo>
                <a:cubicBezTo>
                  <a:pt x="1503" y="4125"/>
                  <a:pt x="1430" y="4052"/>
                  <a:pt x="1340" y="4052"/>
                </a:cubicBezTo>
                <a:lnTo>
                  <a:pt x="1082" y="4052"/>
                </a:lnTo>
                <a:cubicBezTo>
                  <a:pt x="992" y="4052"/>
                  <a:pt x="919" y="3979"/>
                  <a:pt x="919" y="3889"/>
                </a:cubicBezTo>
                <a:lnTo>
                  <a:pt x="919" y="3239"/>
                </a:lnTo>
                <a:cubicBezTo>
                  <a:pt x="919" y="3149"/>
                  <a:pt x="992" y="3076"/>
                  <a:pt x="1082" y="3076"/>
                </a:cubicBezTo>
                <a:lnTo>
                  <a:pt x="1340" y="3076"/>
                </a:lnTo>
                <a:cubicBezTo>
                  <a:pt x="1430" y="3076"/>
                  <a:pt x="1503" y="3003"/>
                  <a:pt x="1503" y="2912"/>
                </a:cubicBezTo>
                <a:lnTo>
                  <a:pt x="1503" y="2488"/>
                </a:lnTo>
                <a:cubicBezTo>
                  <a:pt x="1503" y="2071"/>
                  <a:pt x="1602" y="1755"/>
                  <a:pt x="1799" y="1541"/>
                </a:cubicBezTo>
                <a:cubicBezTo>
                  <a:pt x="1996" y="1327"/>
                  <a:pt x="2320" y="1219"/>
                  <a:pt x="2772" y="1219"/>
                </a:cubicBezTo>
                <a:lnTo>
                  <a:pt x="3389" y="1219"/>
                </a:lnTo>
                <a:cubicBezTo>
                  <a:pt x="3479" y="1219"/>
                  <a:pt x="3552" y="1292"/>
                  <a:pt x="3552" y="1383"/>
                </a:cubicBezTo>
                <a:lnTo>
                  <a:pt x="3552" y="2032"/>
                </a:lnTo>
                <a:cubicBezTo>
                  <a:pt x="3552" y="2123"/>
                  <a:pt x="3479" y="2196"/>
                  <a:pt x="3389" y="2196"/>
                </a:cubicBezTo>
                <a:lnTo>
                  <a:pt x="3064" y="2196"/>
                </a:lnTo>
                <a:cubicBezTo>
                  <a:pt x="2975" y="2196"/>
                  <a:pt x="2903" y="2203"/>
                  <a:pt x="2849" y="2218"/>
                </a:cubicBezTo>
                <a:cubicBezTo>
                  <a:pt x="2795" y="2233"/>
                  <a:pt x="2756" y="2260"/>
                  <a:pt x="2732" y="2299"/>
                </a:cubicBezTo>
                <a:cubicBezTo>
                  <a:pt x="2708" y="2338"/>
                  <a:pt x="2693" y="2377"/>
                  <a:pt x="2686" y="2417"/>
                </a:cubicBezTo>
                <a:cubicBezTo>
                  <a:pt x="2679" y="2458"/>
                  <a:pt x="2676" y="2514"/>
                  <a:pt x="2676" y="2588"/>
                </a:cubicBezTo>
                <a:lnTo>
                  <a:pt x="2676" y="2913"/>
                </a:lnTo>
                <a:cubicBezTo>
                  <a:pt x="2676" y="3003"/>
                  <a:pt x="2749" y="3076"/>
                  <a:pt x="2839" y="3076"/>
                </a:cubicBezTo>
                <a:lnTo>
                  <a:pt x="3396" y="3076"/>
                </a:lnTo>
                <a:cubicBezTo>
                  <a:pt x="3486" y="3076"/>
                  <a:pt x="3551" y="3148"/>
                  <a:pt x="3542" y="3238"/>
                </a:cubicBezTo>
                <a:lnTo>
                  <a:pt x="3473" y="3890"/>
                </a:lnTo>
                <a:cubicBezTo>
                  <a:pt x="3464" y="3979"/>
                  <a:pt x="3383" y="4052"/>
                  <a:pt x="3293" y="4052"/>
                </a:cubicBezTo>
                <a:lnTo>
                  <a:pt x="2839" y="4052"/>
                </a:lnTo>
                <a:cubicBezTo>
                  <a:pt x="2749" y="4052"/>
                  <a:pt x="2676" y="4125"/>
                  <a:pt x="2676" y="4215"/>
                </a:cubicBezTo>
                <a:lnTo>
                  <a:pt x="2676" y="6885"/>
                </a:lnTo>
                <a:lnTo>
                  <a:pt x="6633" y="6885"/>
                </a:lnTo>
                <a:cubicBezTo>
                  <a:pt x="6772" y="6885"/>
                  <a:pt x="6884" y="6772"/>
                  <a:pt x="6884" y="6633"/>
                </a:cubicBezTo>
                <a:lnTo>
                  <a:pt x="6884" y="252"/>
                </a:lnTo>
                <a:cubicBezTo>
                  <a:pt x="6884" y="113"/>
                  <a:pt x="6772" y="0"/>
                  <a:pt x="6633" y="0"/>
                </a:cubicBezTo>
                <a:close/>
              </a:path>
            </a:pathLst>
          </a:custGeom>
          <a:solidFill>
            <a:srgbClr val="182E21"/>
          </a:solidFill>
          <a:ln>
            <a:noFill/>
          </a:ln>
        </p:spPr>
      </p:sp>
      <p:sp>
        <p:nvSpPr>
          <p:cNvPr id="5" name="linkedin_618">
            <a:extLst>
              <a:ext uri="{FF2B5EF4-FFF2-40B4-BE49-F238E27FC236}">
                <a16:creationId xmlns:a16="http://schemas.microsoft.com/office/drawing/2014/main" id="{8792E258-7EE5-44D7-8CF3-396CD53AA29F}"/>
              </a:ext>
            </a:extLst>
          </p:cNvPr>
          <p:cNvSpPr>
            <a:spLocks noChangeAspect="1"/>
          </p:cNvSpPr>
          <p:nvPr/>
        </p:nvSpPr>
        <p:spPr bwMode="auto">
          <a:xfrm>
            <a:off x="7282584" y="2394105"/>
            <a:ext cx="406164" cy="367372"/>
          </a:xfrm>
          <a:custGeom>
            <a:avLst/>
            <a:gdLst>
              <a:gd name="T0" fmla="*/ 2463 w 2515"/>
              <a:gd name="T1" fmla="*/ 589 h 2279"/>
              <a:gd name="T2" fmla="*/ 2326 w 2515"/>
              <a:gd name="T3" fmla="*/ 547 h 2279"/>
              <a:gd name="T4" fmla="*/ 2248 w 2515"/>
              <a:gd name="T5" fmla="*/ 525 h 2279"/>
              <a:gd name="T6" fmla="*/ 2317 w 2515"/>
              <a:gd name="T7" fmla="*/ 431 h 2279"/>
              <a:gd name="T8" fmla="*/ 2223 w 2515"/>
              <a:gd name="T9" fmla="*/ 337 h 2279"/>
              <a:gd name="T10" fmla="*/ 2223 w 2515"/>
              <a:gd name="T11" fmla="*/ 337 h 2279"/>
              <a:gd name="T12" fmla="*/ 2171 w 2515"/>
              <a:gd name="T13" fmla="*/ 399 h 2279"/>
              <a:gd name="T14" fmla="*/ 2136 w 2515"/>
              <a:gd name="T15" fmla="*/ 432 h 2279"/>
              <a:gd name="T16" fmla="*/ 1815 w 2515"/>
              <a:gd name="T17" fmla="*/ 220 h 2279"/>
              <a:gd name="T18" fmla="*/ 1455 w 2515"/>
              <a:gd name="T19" fmla="*/ 638 h 2279"/>
              <a:gd name="T20" fmla="*/ 617 w 2515"/>
              <a:gd name="T21" fmla="*/ 57 h 2279"/>
              <a:gd name="T22" fmla="*/ 487 w 2515"/>
              <a:gd name="T23" fmla="*/ 74 h 2279"/>
              <a:gd name="T24" fmla="*/ 730 w 2515"/>
              <a:gd name="T25" fmla="*/ 830 h 2279"/>
              <a:gd name="T26" fmla="*/ 459 w 2515"/>
              <a:gd name="T27" fmla="*/ 832 h 2279"/>
              <a:gd name="T28" fmla="*/ 409 w 2515"/>
              <a:gd name="T29" fmla="*/ 951 h 2279"/>
              <a:gd name="T30" fmla="*/ 762 w 2515"/>
              <a:gd name="T31" fmla="*/ 1159 h 2279"/>
              <a:gd name="T32" fmla="*/ 556 w 2515"/>
              <a:gd name="T33" fmla="*/ 1222 h 2279"/>
              <a:gd name="T34" fmla="*/ 508 w 2515"/>
              <a:gd name="T35" fmla="*/ 1337 h 2279"/>
              <a:gd name="T36" fmla="*/ 545 w 2515"/>
              <a:gd name="T37" fmla="*/ 1375 h 2279"/>
              <a:gd name="T38" fmla="*/ 576 w 2515"/>
              <a:gd name="T39" fmla="*/ 1431 h 2279"/>
              <a:gd name="T40" fmla="*/ 643 w 2515"/>
              <a:gd name="T41" fmla="*/ 1452 h 2279"/>
              <a:gd name="T42" fmla="*/ 854 w 2515"/>
              <a:gd name="T43" fmla="*/ 1532 h 2279"/>
              <a:gd name="T44" fmla="*/ 70 w 2515"/>
              <a:gd name="T45" fmla="*/ 1704 h 2279"/>
              <a:gd name="T46" fmla="*/ 0 w 2515"/>
              <a:gd name="T47" fmla="*/ 1775 h 2279"/>
              <a:gd name="T48" fmla="*/ 0 w 2515"/>
              <a:gd name="T49" fmla="*/ 1807 h 2279"/>
              <a:gd name="T50" fmla="*/ 35 w 2515"/>
              <a:gd name="T51" fmla="*/ 1868 h 2279"/>
              <a:gd name="T52" fmla="*/ 2231 w 2515"/>
              <a:gd name="T53" fmla="*/ 832 h 2279"/>
              <a:gd name="T54" fmla="*/ 2223 w 2515"/>
              <a:gd name="T55" fmla="*/ 661 h 2279"/>
              <a:gd name="T56" fmla="*/ 2307 w 2515"/>
              <a:gd name="T57" fmla="*/ 686 h 2279"/>
              <a:gd name="T58" fmla="*/ 2448 w 2515"/>
              <a:gd name="T59" fmla="*/ 703 h 2279"/>
              <a:gd name="T60" fmla="*/ 2463 w 2515"/>
              <a:gd name="T61" fmla="*/ 589 h 2279"/>
              <a:gd name="T62" fmla="*/ 743 w 2515"/>
              <a:gd name="T63" fmla="*/ 1354 h 2279"/>
              <a:gd name="T64" fmla="*/ 702 w 2515"/>
              <a:gd name="T65" fmla="*/ 1329 h 2279"/>
              <a:gd name="T66" fmla="*/ 758 w 2515"/>
              <a:gd name="T67" fmla="*/ 1308 h 2279"/>
              <a:gd name="T68" fmla="*/ 760 w 2515"/>
              <a:gd name="T69" fmla="*/ 1340 h 2279"/>
              <a:gd name="T70" fmla="*/ 743 w 2515"/>
              <a:gd name="T71" fmla="*/ 1354 h 2279"/>
              <a:gd name="T72" fmla="*/ 1885 w 2515"/>
              <a:gd name="T73" fmla="*/ 423 h 2279"/>
              <a:gd name="T74" fmla="*/ 1880 w 2515"/>
              <a:gd name="T75" fmla="*/ 420 h 2279"/>
              <a:gd name="T76" fmla="*/ 1791 w 2515"/>
              <a:gd name="T77" fmla="*/ 364 h 2279"/>
              <a:gd name="T78" fmla="*/ 1886 w 2515"/>
              <a:gd name="T79" fmla="*/ 391 h 2279"/>
              <a:gd name="T80" fmla="*/ 1885 w 2515"/>
              <a:gd name="T81" fmla="*/ 423 h 2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15" h="2279">
                <a:moveTo>
                  <a:pt x="2463" y="589"/>
                </a:moveTo>
                <a:cubicBezTo>
                  <a:pt x="2422" y="567"/>
                  <a:pt x="2370" y="561"/>
                  <a:pt x="2326" y="547"/>
                </a:cubicBezTo>
                <a:cubicBezTo>
                  <a:pt x="2300" y="539"/>
                  <a:pt x="2274" y="531"/>
                  <a:pt x="2248" y="525"/>
                </a:cubicBezTo>
                <a:cubicBezTo>
                  <a:pt x="2269" y="492"/>
                  <a:pt x="2291" y="459"/>
                  <a:pt x="2317" y="431"/>
                </a:cubicBezTo>
                <a:cubicBezTo>
                  <a:pt x="2378" y="365"/>
                  <a:pt x="2280" y="281"/>
                  <a:pt x="2223" y="337"/>
                </a:cubicBezTo>
                <a:cubicBezTo>
                  <a:pt x="2223" y="337"/>
                  <a:pt x="2223" y="337"/>
                  <a:pt x="2223" y="337"/>
                </a:cubicBezTo>
                <a:cubicBezTo>
                  <a:pt x="2204" y="356"/>
                  <a:pt x="2187" y="377"/>
                  <a:pt x="2171" y="399"/>
                </a:cubicBezTo>
                <a:cubicBezTo>
                  <a:pt x="2160" y="410"/>
                  <a:pt x="2148" y="421"/>
                  <a:pt x="2136" y="432"/>
                </a:cubicBezTo>
                <a:cubicBezTo>
                  <a:pt x="2065" y="318"/>
                  <a:pt x="1957" y="233"/>
                  <a:pt x="1815" y="220"/>
                </a:cubicBezTo>
                <a:cubicBezTo>
                  <a:pt x="1557" y="197"/>
                  <a:pt x="1420" y="409"/>
                  <a:pt x="1455" y="638"/>
                </a:cubicBezTo>
                <a:cubicBezTo>
                  <a:pt x="1105" y="577"/>
                  <a:pt x="765" y="393"/>
                  <a:pt x="617" y="57"/>
                </a:cubicBezTo>
                <a:cubicBezTo>
                  <a:pt x="592" y="0"/>
                  <a:pt x="500" y="18"/>
                  <a:pt x="487" y="74"/>
                </a:cubicBezTo>
                <a:cubicBezTo>
                  <a:pt x="420" y="377"/>
                  <a:pt x="508" y="647"/>
                  <a:pt x="730" y="830"/>
                </a:cubicBezTo>
                <a:cubicBezTo>
                  <a:pt x="641" y="840"/>
                  <a:pt x="554" y="843"/>
                  <a:pt x="459" y="832"/>
                </a:cubicBezTo>
                <a:cubicBezTo>
                  <a:pt x="395" y="825"/>
                  <a:pt x="371" y="911"/>
                  <a:pt x="409" y="951"/>
                </a:cubicBezTo>
                <a:cubicBezTo>
                  <a:pt x="514" y="1058"/>
                  <a:pt x="630" y="1122"/>
                  <a:pt x="762" y="1159"/>
                </a:cubicBezTo>
                <a:cubicBezTo>
                  <a:pt x="699" y="1189"/>
                  <a:pt x="633" y="1214"/>
                  <a:pt x="556" y="1222"/>
                </a:cubicBezTo>
                <a:cubicBezTo>
                  <a:pt x="498" y="1229"/>
                  <a:pt x="465" y="1291"/>
                  <a:pt x="508" y="1337"/>
                </a:cubicBezTo>
                <a:cubicBezTo>
                  <a:pt x="520" y="1351"/>
                  <a:pt x="533" y="1363"/>
                  <a:pt x="545" y="1375"/>
                </a:cubicBezTo>
                <a:cubicBezTo>
                  <a:pt x="539" y="1397"/>
                  <a:pt x="548" y="1423"/>
                  <a:pt x="576" y="1431"/>
                </a:cubicBezTo>
                <a:cubicBezTo>
                  <a:pt x="598" y="1438"/>
                  <a:pt x="621" y="1445"/>
                  <a:pt x="643" y="1452"/>
                </a:cubicBezTo>
                <a:cubicBezTo>
                  <a:pt x="709" y="1495"/>
                  <a:pt x="779" y="1522"/>
                  <a:pt x="854" y="1532"/>
                </a:cubicBezTo>
                <a:cubicBezTo>
                  <a:pt x="621" y="1681"/>
                  <a:pt x="367" y="1722"/>
                  <a:pt x="70" y="1704"/>
                </a:cubicBezTo>
                <a:cubicBezTo>
                  <a:pt x="32" y="1702"/>
                  <a:pt x="0" y="1738"/>
                  <a:pt x="0" y="1775"/>
                </a:cubicBezTo>
                <a:lnTo>
                  <a:pt x="0" y="1807"/>
                </a:lnTo>
                <a:cubicBezTo>
                  <a:pt x="0" y="1830"/>
                  <a:pt x="13" y="1858"/>
                  <a:pt x="35" y="1868"/>
                </a:cubicBezTo>
                <a:cubicBezTo>
                  <a:pt x="919" y="2279"/>
                  <a:pt x="2129" y="1917"/>
                  <a:pt x="2231" y="832"/>
                </a:cubicBezTo>
                <a:cubicBezTo>
                  <a:pt x="2236" y="777"/>
                  <a:pt x="2233" y="719"/>
                  <a:pt x="2223" y="661"/>
                </a:cubicBezTo>
                <a:cubicBezTo>
                  <a:pt x="2251" y="668"/>
                  <a:pt x="2279" y="677"/>
                  <a:pt x="2307" y="686"/>
                </a:cubicBezTo>
                <a:cubicBezTo>
                  <a:pt x="2350" y="699"/>
                  <a:pt x="2404" y="720"/>
                  <a:pt x="2448" y="703"/>
                </a:cubicBezTo>
                <a:cubicBezTo>
                  <a:pt x="2494" y="684"/>
                  <a:pt x="2515" y="617"/>
                  <a:pt x="2463" y="589"/>
                </a:cubicBezTo>
                <a:close/>
                <a:moveTo>
                  <a:pt x="743" y="1354"/>
                </a:moveTo>
                <a:cubicBezTo>
                  <a:pt x="729" y="1346"/>
                  <a:pt x="716" y="1338"/>
                  <a:pt x="702" y="1329"/>
                </a:cubicBezTo>
                <a:cubicBezTo>
                  <a:pt x="722" y="1323"/>
                  <a:pt x="740" y="1316"/>
                  <a:pt x="758" y="1308"/>
                </a:cubicBezTo>
                <a:cubicBezTo>
                  <a:pt x="756" y="1319"/>
                  <a:pt x="757" y="1330"/>
                  <a:pt x="760" y="1340"/>
                </a:cubicBezTo>
                <a:cubicBezTo>
                  <a:pt x="753" y="1344"/>
                  <a:pt x="747" y="1348"/>
                  <a:pt x="743" y="1354"/>
                </a:cubicBezTo>
                <a:close/>
                <a:moveTo>
                  <a:pt x="1885" y="423"/>
                </a:moveTo>
                <a:cubicBezTo>
                  <a:pt x="1883" y="422"/>
                  <a:pt x="1882" y="421"/>
                  <a:pt x="1880" y="420"/>
                </a:cubicBezTo>
                <a:cubicBezTo>
                  <a:pt x="1853" y="394"/>
                  <a:pt x="1823" y="374"/>
                  <a:pt x="1791" y="364"/>
                </a:cubicBezTo>
                <a:cubicBezTo>
                  <a:pt x="1819" y="366"/>
                  <a:pt x="1851" y="375"/>
                  <a:pt x="1886" y="391"/>
                </a:cubicBezTo>
                <a:cubicBezTo>
                  <a:pt x="1886" y="402"/>
                  <a:pt x="1886" y="413"/>
                  <a:pt x="1885" y="423"/>
                </a:cubicBezTo>
                <a:close/>
              </a:path>
            </a:pathLst>
          </a:custGeom>
          <a:solidFill>
            <a:srgbClr val="182E21"/>
          </a:solidFill>
          <a:ln>
            <a:noFill/>
          </a:ln>
        </p:spPr>
        <p:txBody>
          <a:bodyPr/>
          <a:lstStyle/>
          <a:p>
            <a:endParaRPr lang="zh-CN" altLang="en-US"/>
          </a:p>
        </p:txBody>
      </p:sp>
      <p:sp>
        <p:nvSpPr>
          <p:cNvPr id="6" name="weibo-social-logo_49530">
            <a:extLst>
              <a:ext uri="{FF2B5EF4-FFF2-40B4-BE49-F238E27FC236}">
                <a16:creationId xmlns:a16="http://schemas.microsoft.com/office/drawing/2014/main" id="{A2ABDCDC-99C1-4410-B592-74530F185DB4}"/>
              </a:ext>
            </a:extLst>
          </p:cNvPr>
          <p:cNvSpPr>
            <a:spLocks noChangeAspect="1"/>
          </p:cNvSpPr>
          <p:nvPr/>
        </p:nvSpPr>
        <p:spPr bwMode="auto">
          <a:xfrm>
            <a:off x="6070864" y="2422579"/>
            <a:ext cx="406165" cy="328605"/>
          </a:xfrm>
          <a:custGeom>
            <a:avLst/>
            <a:gdLst>
              <a:gd name="connsiteX0" fmla="*/ 188582 w 594496"/>
              <a:gd name="connsiteY0" fmla="*/ 329337 h 480973"/>
              <a:gd name="connsiteX1" fmla="*/ 168300 w 594496"/>
              <a:gd name="connsiteY1" fmla="*/ 344705 h 480973"/>
              <a:gd name="connsiteX2" fmla="*/ 178441 w 594496"/>
              <a:gd name="connsiteY2" fmla="*/ 383845 h 480973"/>
              <a:gd name="connsiteX3" fmla="*/ 223616 w 594496"/>
              <a:gd name="connsiteY3" fmla="*/ 369110 h 480973"/>
              <a:gd name="connsiteX4" fmla="*/ 213013 w 594496"/>
              <a:gd name="connsiteY4" fmla="*/ 329510 h 480973"/>
              <a:gd name="connsiteX5" fmla="*/ 188582 w 594496"/>
              <a:gd name="connsiteY5" fmla="*/ 329337 h 480973"/>
              <a:gd name="connsiteX6" fmla="*/ 250352 w 594496"/>
              <a:gd name="connsiteY6" fmla="*/ 314315 h 480973"/>
              <a:gd name="connsiteX7" fmla="*/ 233757 w 594496"/>
              <a:gd name="connsiteY7" fmla="*/ 320301 h 480973"/>
              <a:gd name="connsiteX8" fmla="*/ 238367 w 594496"/>
              <a:gd name="connsiteY8" fmla="*/ 335036 h 480973"/>
              <a:gd name="connsiteX9" fmla="*/ 254961 w 594496"/>
              <a:gd name="connsiteY9" fmla="*/ 329049 h 480973"/>
              <a:gd name="connsiteX10" fmla="*/ 250352 w 594496"/>
              <a:gd name="connsiteY10" fmla="*/ 314315 h 480973"/>
              <a:gd name="connsiteX11" fmla="*/ 223860 w 594496"/>
              <a:gd name="connsiteY11" fmla="*/ 258951 h 480973"/>
              <a:gd name="connsiteX12" fmla="*/ 259571 w 594496"/>
              <a:gd name="connsiteY12" fmla="*/ 261822 h 480973"/>
              <a:gd name="connsiteX13" fmla="*/ 313043 w 594496"/>
              <a:gd name="connsiteY13" fmla="*/ 364505 h 480973"/>
              <a:gd name="connsiteX14" fmla="*/ 186277 w 594496"/>
              <a:gd name="connsiteY14" fmla="*/ 417919 h 480973"/>
              <a:gd name="connsiteX15" fmla="*/ 139720 w 594496"/>
              <a:gd name="connsiteY15" fmla="*/ 314315 h 480973"/>
              <a:gd name="connsiteX16" fmla="*/ 223860 w 594496"/>
              <a:gd name="connsiteY16" fmla="*/ 258951 h 480973"/>
              <a:gd name="connsiteX17" fmla="*/ 226382 w 594496"/>
              <a:gd name="connsiteY17" fmla="*/ 212086 h 480973"/>
              <a:gd name="connsiteX18" fmla="*/ 59938 w 594496"/>
              <a:gd name="connsiteY18" fmla="*/ 346530 h 480973"/>
              <a:gd name="connsiteX19" fmla="*/ 249896 w 594496"/>
              <a:gd name="connsiteY19" fmla="*/ 445981 h 480973"/>
              <a:gd name="connsiteX20" fmla="*/ 416339 w 594496"/>
              <a:gd name="connsiteY20" fmla="*/ 311538 h 480973"/>
              <a:gd name="connsiteX21" fmla="*/ 226382 w 594496"/>
              <a:gd name="connsiteY21" fmla="*/ 212086 h 480973"/>
              <a:gd name="connsiteX22" fmla="*/ 420931 w 594496"/>
              <a:gd name="connsiteY22" fmla="*/ 82261 h 480973"/>
              <a:gd name="connsiteX23" fmla="*/ 493805 w 594496"/>
              <a:gd name="connsiteY23" fmla="*/ 105741 h 480973"/>
              <a:gd name="connsiteX24" fmla="*/ 509948 w 594496"/>
              <a:gd name="connsiteY24" fmla="*/ 180783 h 480973"/>
              <a:gd name="connsiteX25" fmla="*/ 485503 w 594496"/>
              <a:gd name="connsiteY25" fmla="*/ 193214 h 480973"/>
              <a:gd name="connsiteX26" fmla="*/ 472588 w 594496"/>
              <a:gd name="connsiteY26" fmla="*/ 168813 h 480973"/>
              <a:gd name="connsiteX27" fmla="*/ 464747 w 594496"/>
              <a:gd name="connsiteY27" fmla="*/ 131983 h 480973"/>
              <a:gd name="connsiteX28" fmla="*/ 429233 w 594496"/>
              <a:gd name="connsiteY28" fmla="*/ 120473 h 480973"/>
              <a:gd name="connsiteX29" fmla="*/ 406171 w 594496"/>
              <a:gd name="connsiteY29" fmla="*/ 105741 h 480973"/>
              <a:gd name="connsiteX30" fmla="*/ 420931 w 594496"/>
              <a:gd name="connsiteY30" fmla="*/ 82261 h 480973"/>
              <a:gd name="connsiteX31" fmla="*/ 249838 w 594496"/>
              <a:gd name="connsiteY31" fmla="*/ 67995 h 480973"/>
              <a:gd name="connsiteX32" fmla="*/ 283553 w 594496"/>
              <a:gd name="connsiteY32" fmla="*/ 80405 h 480973"/>
              <a:gd name="connsiteX33" fmla="*/ 290469 w 594496"/>
              <a:gd name="connsiteY33" fmla="*/ 149929 h 480973"/>
              <a:gd name="connsiteX34" fmla="*/ 304301 w 594496"/>
              <a:gd name="connsiteY34" fmla="*/ 156375 h 480973"/>
              <a:gd name="connsiteX35" fmla="*/ 437087 w 594496"/>
              <a:gd name="connsiteY35" fmla="*/ 157295 h 480973"/>
              <a:gd name="connsiteX36" fmla="*/ 437087 w 594496"/>
              <a:gd name="connsiteY36" fmla="*/ 216230 h 480973"/>
              <a:gd name="connsiteX37" fmla="*/ 446769 w 594496"/>
              <a:gd name="connsiteY37" fmla="*/ 231424 h 480973"/>
              <a:gd name="connsiteX38" fmla="*/ 518695 w 594496"/>
              <a:gd name="connsiteY38" fmla="*/ 312458 h 480973"/>
              <a:gd name="connsiteX39" fmla="*/ 249435 w 594496"/>
              <a:gd name="connsiteY39" fmla="*/ 480973 h 480973"/>
              <a:gd name="connsiteX40" fmla="*/ 0 w 594496"/>
              <a:gd name="connsiteY40" fmla="*/ 323048 h 480973"/>
              <a:gd name="connsiteX41" fmla="*/ 88524 w 594496"/>
              <a:gd name="connsiteY41" fmla="*/ 156375 h 480973"/>
              <a:gd name="connsiteX42" fmla="*/ 249838 w 594496"/>
              <a:gd name="connsiteY42" fmla="*/ 67995 h 480973"/>
              <a:gd name="connsiteX43" fmla="*/ 444588 w 594496"/>
              <a:gd name="connsiteY43" fmla="*/ 161 h 480973"/>
              <a:gd name="connsiteX44" fmla="*/ 553734 w 594496"/>
              <a:gd name="connsiteY44" fmla="*/ 51888 h 480973"/>
              <a:gd name="connsiteX45" fmla="*/ 586938 w 594496"/>
              <a:gd name="connsiteY45" fmla="*/ 205653 h 480973"/>
              <a:gd name="connsiteX46" fmla="*/ 558346 w 594496"/>
              <a:gd name="connsiteY46" fmla="*/ 220385 h 480973"/>
              <a:gd name="connsiteX47" fmla="*/ 543588 w 594496"/>
              <a:gd name="connsiteY47" fmla="*/ 191842 h 480973"/>
              <a:gd name="connsiteX48" fmla="*/ 520069 w 594496"/>
              <a:gd name="connsiteY48" fmla="*/ 82273 h 480973"/>
              <a:gd name="connsiteX49" fmla="*/ 413539 w 594496"/>
              <a:gd name="connsiteY49" fmla="*/ 48205 h 480973"/>
              <a:gd name="connsiteX50" fmla="*/ 386791 w 594496"/>
              <a:gd name="connsiteY50" fmla="*/ 30711 h 480973"/>
              <a:gd name="connsiteX51" fmla="*/ 404315 w 594496"/>
              <a:gd name="connsiteY51" fmla="*/ 3549 h 480973"/>
              <a:gd name="connsiteX52" fmla="*/ 444588 w 594496"/>
              <a:gd name="connsiteY52" fmla="*/ 161 h 480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94496" h="480973">
                <a:moveTo>
                  <a:pt x="188582" y="329337"/>
                </a:moveTo>
                <a:cubicBezTo>
                  <a:pt x="180515" y="332042"/>
                  <a:pt x="173140" y="337338"/>
                  <a:pt x="168300" y="344705"/>
                </a:cubicBezTo>
                <a:cubicBezTo>
                  <a:pt x="159080" y="359440"/>
                  <a:pt x="163229" y="376938"/>
                  <a:pt x="178441" y="383845"/>
                </a:cubicBezTo>
                <a:cubicBezTo>
                  <a:pt x="194114" y="390752"/>
                  <a:pt x="214396" y="384305"/>
                  <a:pt x="223616" y="369110"/>
                </a:cubicBezTo>
                <a:cubicBezTo>
                  <a:pt x="233296" y="353915"/>
                  <a:pt x="228225" y="336417"/>
                  <a:pt x="213013" y="329510"/>
                </a:cubicBezTo>
                <a:cubicBezTo>
                  <a:pt x="205407" y="326517"/>
                  <a:pt x="196649" y="326632"/>
                  <a:pt x="188582" y="329337"/>
                </a:cubicBezTo>
                <a:close/>
                <a:moveTo>
                  <a:pt x="250352" y="314315"/>
                </a:moveTo>
                <a:cubicBezTo>
                  <a:pt x="244359" y="312012"/>
                  <a:pt x="237445" y="314775"/>
                  <a:pt x="233757" y="320301"/>
                </a:cubicBezTo>
                <a:cubicBezTo>
                  <a:pt x="230530" y="326287"/>
                  <a:pt x="232374" y="332733"/>
                  <a:pt x="238367" y="335036"/>
                </a:cubicBezTo>
                <a:cubicBezTo>
                  <a:pt x="243898" y="337798"/>
                  <a:pt x="251735" y="334575"/>
                  <a:pt x="254961" y="329049"/>
                </a:cubicBezTo>
                <a:cubicBezTo>
                  <a:pt x="258649" y="323063"/>
                  <a:pt x="256344" y="316157"/>
                  <a:pt x="250352" y="314315"/>
                </a:cubicBezTo>
                <a:close/>
                <a:moveTo>
                  <a:pt x="223860" y="258951"/>
                </a:moveTo>
                <a:cubicBezTo>
                  <a:pt x="235716" y="257850"/>
                  <a:pt x="247816" y="258714"/>
                  <a:pt x="259571" y="261822"/>
                </a:cubicBezTo>
                <a:cubicBezTo>
                  <a:pt x="307973" y="274254"/>
                  <a:pt x="332865" y="319840"/>
                  <a:pt x="313043" y="364505"/>
                </a:cubicBezTo>
                <a:cubicBezTo>
                  <a:pt x="292761" y="409631"/>
                  <a:pt x="235140" y="434035"/>
                  <a:pt x="186277" y="417919"/>
                </a:cubicBezTo>
                <a:cubicBezTo>
                  <a:pt x="138798" y="402724"/>
                  <a:pt x="118976" y="356217"/>
                  <a:pt x="139720" y="314315"/>
                </a:cubicBezTo>
                <a:cubicBezTo>
                  <a:pt x="154932" y="283233"/>
                  <a:pt x="188294" y="262253"/>
                  <a:pt x="223860" y="258951"/>
                </a:cubicBezTo>
                <a:close/>
                <a:moveTo>
                  <a:pt x="226382" y="212086"/>
                </a:moveTo>
                <a:cubicBezTo>
                  <a:pt x="128175" y="221755"/>
                  <a:pt x="53483" y="282071"/>
                  <a:pt x="59938" y="346530"/>
                </a:cubicBezTo>
                <a:cubicBezTo>
                  <a:pt x="66393" y="410989"/>
                  <a:pt x="151228" y="455650"/>
                  <a:pt x="249896" y="445981"/>
                </a:cubicBezTo>
                <a:cubicBezTo>
                  <a:pt x="348102" y="435852"/>
                  <a:pt x="422794" y="375997"/>
                  <a:pt x="416339" y="311538"/>
                </a:cubicBezTo>
                <a:cubicBezTo>
                  <a:pt x="409884" y="246617"/>
                  <a:pt x="325049" y="202417"/>
                  <a:pt x="226382" y="212086"/>
                </a:cubicBezTo>
                <a:close/>
                <a:moveTo>
                  <a:pt x="420931" y="82261"/>
                </a:moveTo>
                <a:cubicBezTo>
                  <a:pt x="446759" y="76737"/>
                  <a:pt x="474894" y="85024"/>
                  <a:pt x="493805" y="105741"/>
                </a:cubicBezTo>
                <a:cubicBezTo>
                  <a:pt x="513176" y="126919"/>
                  <a:pt x="518250" y="155462"/>
                  <a:pt x="509948" y="180783"/>
                </a:cubicBezTo>
                <a:cubicBezTo>
                  <a:pt x="506719" y="190912"/>
                  <a:pt x="495650" y="196897"/>
                  <a:pt x="485503" y="193214"/>
                </a:cubicBezTo>
                <a:cubicBezTo>
                  <a:pt x="474894" y="189991"/>
                  <a:pt x="469360" y="178942"/>
                  <a:pt x="472588" y="168813"/>
                </a:cubicBezTo>
                <a:cubicBezTo>
                  <a:pt x="476739" y="156383"/>
                  <a:pt x="473972" y="142572"/>
                  <a:pt x="464747" y="131983"/>
                </a:cubicBezTo>
                <a:cubicBezTo>
                  <a:pt x="455523" y="121854"/>
                  <a:pt x="441686" y="118171"/>
                  <a:pt x="429233" y="120473"/>
                </a:cubicBezTo>
                <a:cubicBezTo>
                  <a:pt x="418624" y="122775"/>
                  <a:pt x="408016" y="116330"/>
                  <a:pt x="406171" y="105741"/>
                </a:cubicBezTo>
                <a:cubicBezTo>
                  <a:pt x="403865" y="95152"/>
                  <a:pt x="410322" y="84563"/>
                  <a:pt x="420931" y="82261"/>
                </a:cubicBezTo>
                <a:close/>
                <a:moveTo>
                  <a:pt x="249838" y="67995"/>
                </a:moveTo>
                <a:cubicBezTo>
                  <a:pt x="263785" y="68232"/>
                  <a:pt x="275369" y="72232"/>
                  <a:pt x="283553" y="80405"/>
                </a:cubicBezTo>
                <a:cubicBezTo>
                  <a:pt x="298307" y="94678"/>
                  <a:pt x="299690" y="120001"/>
                  <a:pt x="290469" y="149929"/>
                </a:cubicBezTo>
                <a:cubicBezTo>
                  <a:pt x="285397" y="164662"/>
                  <a:pt x="304301" y="156375"/>
                  <a:pt x="304301" y="156375"/>
                </a:cubicBezTo>
                <a:cubicBezTo>
                  <a:pt x="364700" y="131051"/>
                  <a:pt x="417722" y="129670"/>
                  <a:pt x="437087" y="157295"/>
                </a:cubicBezTo>
                <a:cubicBezTo>
                  <a:pt x="447230" y="172029"/>
                  <a:pt x="446308" y="192288"/>
                  <a:pt x="437087" y="216230"/>
                </a:cubicBezTo>
                <a:cubicBezTo>
                  <a:pt x="432476" y="227280"/>
                  <a:pt x="438009" y="229121"/>
                  <a:pt x="446769" y="231424"/>
                </a:cubicBezTo>
                <a:cubicBezTo>
                  <a:pt x="480888" y="242013"/>
                  <a:pt x="518695" y="267797"/>
                  <a:pt x="518695" y="312458"/>
                </a:cubicBezTo>
                <a:cubicBezTo>
                  <a:pt x="518695" y="387047"/>
                  <a:pt x="411267" y="480973"/>
                  <a:pt x="249435" y="480973"/>
                </a:cubicBezTo>
                <a:cubicBezTo>
                  <a:pt x="125870" y="480973"/>
                  <a:pt x="0" y="421118"/>
                  <a:pt x="0" y="323048"/>
                </a:cubicBezTo>
                <a:cubicBezTo>
                  <a:pt x="0" y="271941"/>
                  <a:pt x="32735" y="212546"/>
                  <a:pt x="88524" y="156375"/>
                </a:cubicBezTo>
                <a:cubicBezTo>
                  <a:pt x="144889" y="100433"/>
                  <a:pt x="207997" y="67283"/>
                  <a:pt x="249838" y="67995"/>
                </a:cubicBezTo>
                <a:close/>
                <a:moveTo>
                  <a:pt x="444588" y="161"/>
                </a:moveTo>
                <a:cubicBezTo>
                  <a:pt x="484991" y="1995"/>
                  <a:pt x="524680" y="19432"/>
                  <a:pt x="553734" y="51888"/>
                </a:cubicBezTo>
                <a:cubicBezTo>
                  <a:pt x="592933" y="95163"/>
                  <a:pt x="603540" y="154091"/>
                  <a:pt x="586938" y="205653"/>
                </a:cubicBezTo>
                <a:cubicBezTo>
                  <a:pt x="582787" y="217623"/>
                  <a:pt x="570336" y="224068"/>
                  <a:pt x="558346" y="220385"/>
                </a:cubicBezTo>
                <a:cubicBezTo>
                  <a:pt x="546355" y="216241"/>
                  <a:pt x="539899" y="203811"/>
                  <a:pt x="543588" y="191842"/>
                </a:cubicBezTo>
                <a:cubicBezTo>
                  <a:pt x="555579" y="155012"/>
                  <a:pt x="547739" y="113118"/>
                  <a:pt x="520069" y="82273"/>
                </a:cubicBezTo>
                <a:cubicBezTo>
                  <a:pt x="492398" y="51888"/>
                  <a:pt x="451355" y="39919"/>
                  <a:pt x="413539" y="48205"/>
                </a:cubicBezTo>
                <a:cubicBezTo>
                  <a:pt x="401548" y="50507"/>
                  <a:pt x="389097" y="42681"/>
                  <a:pt x="386791" y="30711"/>
                </a:cubicBezTo>
                <a:cubicBezTo>
                  <a:pt x="384024" y="18281"/>
                  <a:pt x="391864" y="6311"/>
                  <a:pt x="404315" y="3549"/>
                </a:cubicBezTo>
                <a:cubicBezTo>
                  <a:pt x="417574" y="672"/>
                  <a:pt x="431121" y="-450"/>
                  <a:pt x="444588" y="161"/>
                </a:cubicBezTo>
                <a:close/>
              </a:path>
            </a:pathLst>
          </a:custGeom>
          <a:solidFill>
            <a:srgbClr val="182E21"/>
          </a:solidFill>
          <a:ln>
            <a:noFill/>
          </a:ln>
        </p:spPr>
        <p:txBody>
          <a:bodyPr/>
          <a:lstStyle/>
          <a:p>
            <a:endParaRPr lang="zh-CN" altLang="en-US"/>
          </a:p>
        </p:txBody>
      </p:sp>
      <p:sp>
        <p:nvSpPr>
          <p:cNvPr id="7" name="文本框 6">
            <a:extLst>
              <a:ext uri="{FF2B5EF4-FFF2-40B4-BE49-F238E27FC236}">
                <a16:creationId xmlns:a16="http://schemas.microsoft.com/office/drawing/2014/main" id="{0FBA85DE-1CA7-43DC-878B-67A758331E27}"/>
              </a:ext>
            </a:extLst>
          </p:cNvPr>
          <p:cNvSpPr txBox="1"/>
          <p:nvPr/>
        </p:nvSpPr>
        <p:spPr>
          <a:xfrm>
            <a:off x="5918464" y="3872875"/>
            <a:ext cx="5689355" cy="584775"/>
          </a:xfrm>
          <a:prstGeom prst="rect">
            <a:avLst/>
          </a:prstGeom>
          <a:noFill/>
        </p:spPr>
        <p:txBody>
          <a:bodyPr wrap="square" rtlCol="0">
            <a:spAutoFit/>
          </a:bodyPr>
          <a:lstStyle/>
          <a:p>
            <a:pPr marL="285750" indent="-285750" algn="just">
              <a:buFont typeface="Wingdings" panose="05000000000000000000" pitchFamily="2" charset="2"/>
              <a:buChar char="p"/>
            </a:pPr>
            <a:r>
              <a:rPr lang="en-US" altLang="zh-CN" sz="1600" dirty="0">
                <a:solidFill>
                  <a:srgbClr val="505E64"/>
                </a:solidFill>
                <a:ea typeface="微软雅黑 Light" panose="020B0502040204020203" pitchFamily="34" charset="-122"/>
              </a:rPr>
              <a:t>Being the youngest member of the Naïve family, the Naïve Low Chair introduces itself with a bright</a:t>
            </a:r>
          </a:p>
        </p:txBody>
      </p:sp>
      <p:sp>
        <p:nvSpPr>
          <p:cNvPr id="8" name="文本框 7">
            <a:extLst>
              <a:ext uri="{FF2B5EF4-FFF2-40B4-BE49-F238E27FC236}">
                <a16:creationId xmlns:a16="http://schemas.microsoft.com/office/drawing/2014/main" id="{B64F693F-7C52-4491-9DDC-33035DCFB257}"/>
              </a:ext>
            </a:extLst>
          </p:cNvPr>
          <p:cNvSpPr txBox="1"/>
          <p:nvPr/>
        </p:nvSpPr>
        <p:spPr>
          <a:xfrm>
            <a:off x="5918464" y="4832995"/>
            <a:ext cx="5689355" cy="584775"/>
          </a:xfrm>
          <a:prstGeom prst="rect">
            <a:avLst/>
          </a:prstGeom>
          <a:noFill/>
        </p:spPr>
        <p:txBody>
          <a:bodyPr wrap="square" rtlCol="0">
            <a:spAutoFit/>
          </a:bodyPr>
          <a:lstStyle/>
          <a:p>
            <a:pPr marL="285750" indent="-285750" algn="just">
              <a:buFont typeface="Wingdings" panose="05000000000000000000" pitchFamily="2" charset="2"/>
              <a:buChar char="p"/>
            </a:pPr>
            <a:r>
              <a:rPr lang="en-US" altLang="zh-CN" sz="1600" dirty="0">
                <a:solidFill>
                  <a:srgbClr val="505E64"/>
                </a:solidFill>
                <a:ea typeface="微软雅黑 Light" panose="020B0502040204020203" pitchFamily="34" charset="-122"/>
              </a:rPr>
              <a:t>Being the youngest member of the Naïve family, the Naïve Low Chair introduces itself with a bright</a:t>
            </a:r>
          </a:p>
        </p:txBody>
      </p:sp>
      <p:pic>
        <p:nvPicPr>
          <p:cNvPr id="10" name="图片 9">
            <a:extLst>
              <a:ext uri="{FF2B5EF4-FFF2-40B4-BE49-F238E27FC236}">
                <a16:creationId xmlns:a16="http://schemas.microsoft.com/office/drawing/2014/main" id="{9F2A4E8B-2721-48F8-9BFB-111D3BDD91EE}"/>
              </a:ext>
            </a:extLst>
          </p:cNvPr>
          <p:cNvPicPr>
            <a:picLocks noChangeAspect="1"/>
          </p:cNvPicPr>
          <p:nvPr/>
        </p:nvPicPr>
        <p:blipFill>
          <a:blip r:embed="rId4" cstate="email">
            <a:extLst>
              <a:ext uri="{BEBA8EAE-BF5A-486C-A8C5-ECC9F3942E4B}">
                <a14:imgProps xmlns:a14="http://schemas.microsoft.com/office/drawing/2010/main">
                  <a14:imgLayer r:embed="rId5">
                    <a14:imgEffect>
                      <a14:colorTemperature colorTemp="7200"/>
                    </a14:imgEffect>
                  </a14:imgLayer>
                </a14:imgProps>
              </a:ext>
              <a:ext uri="{28A0092B-C50C-407E-A947-70E740481C1C}">
                <a14:useLocalDpi xmlns:a14="http://schemas.microsoft.com/office/drawing/2010/main" val="0"/>
              </a:ext>
            </a:extLst>
          </a:blip>
          <a:stretch>
            <a:fillRect/>
          </a:stretch>
        </p:blipFill>
        <p:spPr>
          <a:xfrm>
            <a:off x="584181" y="2213680"/>
            <a:ext cx="5069099" cy="3379399"/>
          </a:xfrm>
          <a:prstGeom prst="rect">
            <a:avLst/>
          </a:prstGeom>
        </p:spPr>
      </p:pic>
      <p:cxnSp>
        <p:nvCxnSpPr>
          <p:cNvPr id="11" name="直接连接符 10">
            <a:extLst>
              <a:ext uri="{FF2B5EF4-FFF2-40B4-BE49-F238E27FC236}">
                <a16:creationId xmlns:a16="http://schemas.microsoft.com/office/drawing/2014/main" id="{8FF1DF73-30CD-4910-A0E5-13C565F06285}"/>
              </a:ext>
            </a:extLst>
          </p:cNvPr>
          <p:cNvCxnSpPr>
            <a:cxnSpLocks/>
          </p:cNvCxnSpPr>
          <p:nvPr/>
        </p:nvCxnSpPr>
        <p:spPr>
          <a:xfrm>
            <a:off x="5637046" y="0"/>
            <a:ext cx="0" cy="6858000"/>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3AE86EF7-0755-4403-A87D-CBADE0ADF992}"/>
              </a:ext>
            </a:extLst>
          </p:cNvPr>
          <p:cNvCxnSpPr>
            <a:cxnSpLocks/>
          </p:cNvCxnSpPr>
          <p:nvPr/>
        </p:nvCxnSpPr>
        <p:spPr>
          <a:xfrm>
            <a:off x="584181" y="0"/>
            <a:ext cx="0" cy="6858000"/>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5400C71E-EA2F-4019-BED9-9FD723EB7107}"/>
              </a:ext>
            </a:extLst>
          </p:cNvPr>
          <p:cNvCxnSpPr>
            <a:cxnSpLocks/>
          </p:cNvCxnSpPr>
          <p:nvPr/>
        </p:nvCxnSpPr>
        <p:spPr>
          <a:xfrm>
            <a:off x="0" y="2208775"/>
            <a:ext cx="12192000" cy="0"/>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A860015A-FC44-4722-BDA5-31BF2C474469}"/>
              </a:ext>
            </a:extLst>
          </p:cNvPr>
          <p:cNvCxnSpPr>
            <a:cxnSpLocks/>
          </p:cNvCxnSpPr>
          <p:nvPr/>
        </p:nvCxnSpPr>
        <p:spPr>
          <a:xfrm>
            <a:off x="0" y="5593079"/>
            <a:ext cx="12192000" cy="0"/>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7" name="组合 16">
            <a:extLst>
              <a:ext uri="{FF2B5EF4-FFF2-40B4-BE49-F238E27FC236}">
                <a16:creationId xmlns:a16="http://schemas.microsoft.com/office/drawing/2014/main" id="{6FF48475-17DB-448D-A6DA-418A9EE552D5}"/>
              </a:ext>
            </a:extLst>
          </p:cNvPr>
          <p:cNvGrpSpPr/>
          <p:nvPr>
            <p:custDataLst>
              <p:tags r:id="rId1"/>
            </p:custDataLst>
          </p:nvPr>
        </p:nvGrpSpPr>
        <p:grpSpPr>
          <a:xfrm rot="5400000" flipH="1">
            <a:off x="9550621" y="-319778"/>
            <a:ext cx="807780" cy="3306616"/>
            <a:chOff x="5045679" y="203407"/>
            <a:chExt cx="807780" cy="3306616"/>
          </a:xfrm>
        </p:grpSpPr>
        <p:sp>
          <p:nvSpPr>
            <p:cNvPr id="18" name="文本框 17">
              <a:extLst>
                <a:ext uri="{FF2B5EF4-FFF2-40B4-BE49-F238E27FC236}">
                  <a16:creationId xmlns:a16="http://schemas.microsoft.com/office/drawing/2014/main" id="{87BB0785-C6D6-4460-9599-8A777B93F5B5}"/>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19" name="直接连接符 18">
              <a:extLst>
                <a:ext uri="{FF2B5EF4-FFF2-40B4-BE49-F238E27FC236}">
                  <a16:creationId xmlns:a16="http://schemas.microsoft.com/office/drawing/2014/main" id="{B65EE4F6-8BCC-4295-88DA-C3A86BB9DFA6}"/>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44608704-104D-4FE5-B76E-989E7C152849}"/>
                </a:ext>
              </a:extLst>
            </p:cNvPr>
            <p:cNvSpPr txBox="1"/>
            <p:nvPr/>
          </p:nvSpPr>
          <p:spPr>
            <a:xfrm flipV="1">
              <a:off x="5045679" y="1972601"/>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03</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21" name="文本框 20">
              <a:extLst>
                <a:ext uri="{FF2B5EF4-FFF2-40B4-BE49-F238E27FC236}">
                  <a16:creationId xmlns:a16="http://schemas.microsoft.com/office/drawing/2014/main" id="{32D309FB-261C-458E-8FB1-68F6138A3E8F}"/>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sp>
        <p:nvSpPr>
          <p:cNvPr id="22" name="文本框 21">
            <a:extLst>
              <a:ext uri="{FF2B5EF4-FFF2-40B4-BE49-F238E27FC236}">
                <a16:creationId xmlns:a16="http://schemas.microsoft.com/office/drawing/2014/main" id="{B4B61BFA-479B-47D1-AB3F-B0BDA88B5B48}"/>
              </a:ext>
            </a:extLst>
          </p:cNvPr>
          <p:cNvSpPr txBox="1"/>
          <p:nvPr/>
        </p:nvSpPr>
        <p:spPr>
          <a:xfrm>
            <a:off x="2223851" y="2530959"/>
            <a:ext cx="3444235" cy="769441"/>
          </a:xfrm>
          <a:prstGeom prst="rect">
            <a:avLst/>
          </a:prstGeom>
          <a:noFill/>
        </p:spPr>
        <p:txBody>
          <a:bodyPr wrap="square" rtlCol="0">
            <a:spAutoFit/>
          </a:bodyPr>
          <a:lstStyle/>
          <a:p>
            <a:pPr algn="ctr">
              <a:buClr>
                <a:srgbClr val="2E432D"/>
              </a:buClr>
            </a:pPr>
            <a:r>
              <a:rPr lang="en-US" altLang="zh-CN" sz="4400" dirty="0">
                <a:solidFill>
                  <a:schemeClr val="bg1">
                    <a:lumMod val="85000"/>
                  </a:schemeClr>
                </a:solidFill>
                <a:latin typeface="+mj-lt"/>
                <a:ea typeface="Malgun Gothic Semilight" panose="020B0502040204020203" pitchFamily="34" charset="-122"/>
                <a:cs typeface="Malgun Gothic Semilight" panose="020B0502040204020203" pitchFamily="34" charset="-122"/>
              </a:rPr>
              <a:t>COLOGY</a:t>
            </a:r>
            <a:endParaRPr lang="zh-CN" altLang="en-US" sz="4400" dirty="0">
              <a:solidFill>
                <a:schemeClr val="bg1">
                  <a:lumMod val="85000"/>
                </a:schemeClr>
              </a:solidFill>
              <a:latin typeface="+mj-lt"/>
              <a:ea typeface="Malgun Gothic Semilight" panose="020B0502040204020203" pitchFamily="34" charset="-122"/>
              <a:cs typeface="Malgun Gothic Semilight" panose="020B0502040204020203" pitchFamily="34" charset="-122"/>
            </a:endParaRPr>
          </a:p>
        </p:txBody>
      </p:sp>
      <p:sp>
        <p:nvSpPr>
          <p:cNvPr id="23" name="文本框 22">
            <a:extLst>
              <a:ext uri="{FF2B5EF4-FFF2-40B4-BE49-F238E27FC236}">
                <a16:creationId xmlns:a16="http://schemas.microsoft.com/office/drawing/2014/main" id="{D12A3236-9413-4649-AA65-72408473AA3D}"/>
              </a:ext>
            </a:extLst>
          </p:cNvPr>
          <p:cNvSpPr txBox="1"/>
          <p:nvPr/>
        </p:nvSpPr>
        <p:spPr>
          <a:xfrm>
            <a:off x="609353" y="41676"/>
            <a:ext cx="2760651" cy="3770263"/>
          </a:xfrm>
          <a:prstGeom prst="rect">
            <a:avLst/>
          </a:prstGeom>
          <a:noFill/>
        </p:spPr>
        <p:txBody>
          <a:bodyPr wrap="square" rtlCol="0">
            <a:spAutoFit/>
          </a:bodyPr>
          <a:lstStyle/>
          <a:p>
            <a:pPr algn="ctr">
              <a:buClr>
                <a:srgbClr val="2E432D"/>
              </a:buClr>
            </a:pPr>
            <a:r>
              <a:rPr lang="en-US" altLang="zh-CN" sz="23900" dirty="0">
                <a:solidFill>
                  <a:srgbClr val="768983"/>
                </a:solidFill>
                <a:ea typeface="Malgun Gothic Semilight" panose="020B0502040204020203" pitchFamily="34" charset="-122"/>
                <a:cs typeface="Malgun Gothic Semilight" panose="020B0502040204020203" pitchFamily="34" charset="-122"/>
              </a:rPr>
              <a:t>E</a:t>
            </a:r>
            <a:endParaRPr lang="zh-CN" altLang="en-US" sz="23900" dirty="0">
              <a:solidFill>
                <a:srgbClr val="768983"/>
              </a:solidFill>
              <a:ea typeface="Malgun Gothic Semilight" panose="020B0502040204020203" pitchFamily="34" charset="-122"/>
              <a:cs typeface="Malgun Gothic Semilight" panose="020B0502040204020203" pitchFamily="34" charset="-122"/>
            </a:endParaRPr>
          </a:p>
        </p:txBody>
      </p:sp>
    </p:spTree>
    <p:extLst>
      <p:ext uri="{BB962C8B-B14F-4D97-AF65-F5344CB8AC3E}">
        <p14:creationId xmlns:p14="http://schemas.microsoft.com/office/powerpoint/2010/main" val="25922650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descr="图片包含 树, 户外, 雪花, 天空&#10;&#10;描述已自动生成">
            <a:extLst>
              <a:ext uri="{FF2B5EF4-FFF2-40B4-BE49-F238E27FC236}">
                <a16:creationId xmlns:a16="http://schemas.microsoft.com/office/drawing/2014/main" id="{2B01D251-B55E-4D67-862A-932067C123EC}"/>
              </a:ext>
            </a:extLst>
          </p:cNvPr>
          <p:cNvPicPr>
            <a:picLocks noChangeAspect="1"/>
          </p:cNvPicPr>
          <p:nvPr/>
        </p:nvPicPr>
        <p:blipFill rotWithShape="1">
          <a:blip r:embed="rId3" cstate="email">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t="20014" r="35965" b="26651"/>
          <a:stretch/>
        </p:blipFill>
        <p:spPr>
          <a:xfrm>
            <a:off x="-158240" y="0"/>
            <a:ext cx="12350240" cy="6858000"/>
          </a:xfrm>
          <a:prstGeom prst="rect">
            <a:avLst/>
          </a:prstGeom>
        </p:spPr>
      </p:pic>
      <p:sp>
        <p:nvSpPr>
          <p:cNvPr id="4" name="文本框 3">
            <a:extLst>
              <a:ext uri="{FF2B5EF4-FFF2-40B4-BE49-F238E27FC236}">
                <a16:creationId xmlns:a16="http://schemas.microsoft.com/office/drawing/2014/main" id="{63356B31-3B70-430A-ACAA-7E35BD321771}"/>
              </a:ext>
            </a:extLst>
          </p:cNvPr>
          <p:cNvSpPr txBox="1"/>
          <p:nvPr/>
        </p:nvSpPr>
        <p:spPr>
          <a:xfrm>
            <a:off x="3362393" y="3406478"/>
            <a:ext cx="5150735" cy="646331"/>
          </a:xfrm>
          <a:prstGeom prst="rect">
            <a:avLst/>
          </a:prstGeom>
          <a:noFill/>
        </p:spPr>
        <p:txBody>
          <a:bodyPr wrap="square" rtlCol="0">
            <a:spAutoFit/>
          </a:bodyPr>
          <a:lstStyle/>
          <a:p>
            <a:pPr algn="ctr"/>
            <a:r>
              <a:rPr lang="en-US" altLang="zh-CN" sz="3600" dirty="0">
                <a:solidFill>
                  <a:srgbClr val="505E64"/>
                </a:solidFill>
                <a:latin typeface="MS PGothic" panose="020B0600070205080204" pitchFamily="34" charset="-128"/>
                <a:ea typeface="MS PGothic" panose="020B0600070205080204" pitchFamily="34" charset="-128"/>
              </a:rPr>
              <a:t>YOUR </a:t>
            </a:r>
            <a:r>
              <a:rPr lang="en-US" altLang="zh-CN" sz="3600" dirty="0">
                <a:solidFill>
                  <a:srgbClr val="505E64"/>
                </a:solidFill>
                <a:latin typeface="Malgun Gothic" panose="020B0503020000020004" pitchFamily="34" charset="-127"/>
                <a:ea typeface="Malgun Gothic" panose="020B0503020000020004" pitchFamily="34" charset="-127"/>
              </a:rPr>
              <a:t>TITLE</a:t>
            </a:r>
            <a:r>
              <a:rPr lang="en-US" altLang="zh-CN" sz="3600" dirty="0">
                <a:solidFill>
                  <a:srgbClr val="505E64"/>
                </a:solidFill>
                <a:latin typeface="MS PGothic" panose="020B0600070205080204" pitchFamily="34" charset="-128"/>
                <a:ea typeface="MS PGothic" panose="020B0600070205080204" pitchFamily="34" charset="-128"/>
              </a:rPr>
              <a:t> HERE</a:t>
            </a:r>
            <a:endParaRPr lang="zh-CN" altLang="en-US" sz="3600" dirty="0">
              <a:solidFill>
                <a:srgbClr val="505E64"/>
              </a:solidFill>
              <a:latin typeface="MS PGothic" panose="020B0600070205080204" pitchFamily="34" charset="-128"/>
              <a:ea typeface="MS PGothic" panose="020B0600070205080204" pitchFamily="34" charset="-128"/>
            </a:endParaRPr>
          </a:p>
        </p:txBody>
      </p:sp>
      <p:sp>
        <p:nvSpPr>
          <p:cNvPr id="9" name="ïşľîḋe">
            <a:extLst>
              <a:ext uri="{FF2B5EF4-FFF2-40B4-BE49-F238E27FC236}">
                <a16:creationId xmlns:a16="http://schemas.microsoft.com/office/drawing/2014/main" id="{F1172443-93F0-404C-9663-858EDB623320}"/>
              </a:ext>
            </a:extLst>
          </p:cNvPr>
          <p:cNvSpPr/>
          <p:nvPr/>
        </p:nvSpPr>
        <p:spPr bwMode="auto">
          <a:xfrm>
            <a:off x="5193367" y="1577905"/>
            <a:ext cx="1488788" cy="1721893"/>
          </a:xfrm>
          <a:custGeom>
            <a:avLst/>
            <a:gdLst>
              <a:gd name="T0" fmla="*/ 339 w 677"/>
              <a:gd name="T1" fmla="*/ 783 h 783"/>
              <a:gd name="T2" fmla="*/ 0 w 677"/>
              <a:gd name="T3" fmla="*/ 587 h 783"/>
              <a:gd name="T4" fmla="*/ 0 w 677"/>
              <a:gd name="T5" fmla="*/ 197 h 783"/>
              <a:gd name="T6" fmla="*/ 339 w 677"/>
              <a:gd name="T7" fmla="*/ 0 h 783"/>
              <a:gd name="T8" fmla="*/ 677 w 677"/>
              <a:gd name="T9" fmla="*/ 197 h 783"/>
              <a:gd name="T10" fmla="*/ 677 w 677"/>
              <a:gd name="T11" fmla="*/ 587 h 783"/>
              <a:gd name="T12" fmla="*/ 339 w 677"/>
              <a:gd name="T13" fmla="*/ 783 h 783"/>
              <a:gd name="T14" fmla="*/ 25 w 677"/>
              <a:gd name="T15" fmla="*/ 573 h 783"/>
              <a:gd name="T16" fmla="*/ 339 w 677"/>
              <a:gd name="T17" fmla="*/ 753 h 783"/>
              <a:gd name="T18" fmla="*/ 652 w 677"/>
              <a:gd name="T19" fmla="*/ 573 h 783"/>
              <a:gd name="T20" fmla="*/ 652 w 677"/>
              <a:gd name="T21" fmla="*/ 212 h 783"/>
              <a:gd name="T22" fmla="*/ 339 w 677"/>
              <a:gd name="T23" fmla="*/ 31 h 783"/>
              <a:gd name="T24" fmla="*/ 25 w 677"/>
              <a:gd name="T25" fmla="*/ 212 h 783"/>
              <a:gd name="T26" fmla="*/ 25 w 677"/>
              <a:gd name="T27" fmla="*/ 57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7" h="783">
                <a:moveTo>
                  <a:pt x="339" y="783"/>
                </a:moveTo>
                <a:lnTo>
                  <a:pt x="0" y="587"/>
                </a:lnTo>
                <a:lnTo>
                  <a:pt x="0" y="197"/>
                </a:lnTo>
                <a:lnTo>
                  <a:pt x="339" y="0"/>
                </a:lnTo>
                <a:lnTo>
                  <a:pt x="677" y="197"/>
                </a:lnTo>
                <a:lnTo>
                  <a:pt x="677" y="587"/>
                </a:lnTo>
                <a:lnTo>
                  <a:pt x="339" y="783"/>
                </a:lnTo>
                <a:close/>
                <a:moveTo>
                  <a:pt x="25" y="573"/>
                </a:moveTo>
                <a:lnTo>
                  <a:pt x="339" y="753"/>
                </a:lnTo>
                <a:lnTo>
                  <a:pt x="652" y="573"/>
                </a:lnTo>
                <a:lnTo>
                  <a:pt x="652" y="212"/>
                </a:lnTo>
                <a:lnTo>
                  <a:pt x="339" y="31"/>
                </a:lnTo>
                <a:lnTo>
                  <a:pt x="25" y="212"/>
                </a:lnTo>
                <a:lnTo>
                  <a:pt x="25" y="573"/>
                </a:lnTo>
                <a:close/>
              </a:path>
            </a:pathLst>
          </a:custGeom>
          <a:noFill/>
          <a:ln w="19050">
            <a:solidFill>
              <a:srgbClr val="505E64">
                <a:alpha val="60000"/>
              </a:srgbClr>
            </a:solidFill>
          </a:ln>
        </p:spPr>
        <p:txBody>
          <a:bodyPr anchor="ctr"/>
          <a:lstStyle/>
          <a:p>
            <a:pPr algn="ctr"/>
            <a:r>
              <a:rPr lang="en-US" altLang="zh-CN" sz="4400" dirty="0">
                <a:solidFill>
                  <a:srgbClr val="505E64"/>
                </a:solidFill>
                <a:latin typeface="Impact" panose="020B0806030902050204" pitchFamily="34" charset="0"/>
              </a:rPr>
              <a:t>02</a:t>
            </a:r>
            <a:endParaRPr sz="4400" dirty="0">
              <a:solidFill>
                <a:srgbClr val="505E64"/>
              </a:solidFill>
              <a:latin typeface="Impact" panose="020B0806030902050204" pitchFamily="34" charset="0"/>
            </a:endParaRPr>
          </a:p>
        </p:txBody>
      </p:sp>
      <p:sp>
        <p:nvSpPr>
          <p:cNvPr id="21" name="文本框 20">
            <a:extLst>
              <a:ext uri="{FF2B5EF4-FFF2-40B4-BE49-F238E27FC236}">
                <a16:creationId xmlns:a16="http://schemas.microsoft.com/office/drawing/2014/main" id="{D4452D95-EC66-4F68-B129-21FC3EC139C5}"/>
              </a:ext>
            </a:extLst>
          </p:cNvPr>
          <p:cNvSpPr txBox="1"/>
          <p:nvPr/>
        </p:nvSpPr>
        <p:spPr>
          <a:xfrm>
            <a:off x="2773680" y="4139039"/>
            <a:ext cx="6644640" cy="738664"/>
          </a:xfrm>
          <a:prstGeom prst="rect">
            <a:avLst/>
          </a:prstGeom>
          <a:noFill/>
        </p:spPr>
        <p:txBody>
          <a:bodyPr wrap="square" rtlCol="0">
            <a:spAutoFit/>
          </a:bodyPr>
          <a:lstStyle/>
          <a:p>
            <a:pPr algn="ctr">
              <a:buClr>
                <a:srgbClr val="2E432D"/>
              </a:buClr>
            </a:pPr>
            <a:r>
              <a:rPr lang="en-US" altLang="zh-CN" sz="1400" dirty="0">
                <a:solidFill>
                  <a:schemeClr val="bg1">
                    <a:lumMod val="50000"/>
                  </a:schemeClr>
                </a:solidFill>
                <a:latin typeface="微软雅黑 Light" panose="020B0502040204020203" pitchFamily="34" charset="-122"/>
                <a:ea typeface="微软雅黑 Light" panose="020B0502040204020203" pitchFamily="34" charset="-122"/>
              </a:rPr>
              <a:t>Pellentesque habitant morbi tristique senectus et netus et malesuada fames ac turpis egestas. Proin pharetra nonummy pede. Mauris et orci.</a:t>
            </a:r>
          </a:p>
          <a:p>
            <a:pPr algn="ctr">
              <a:buClr>
                <a:srgbClr val="2E432D"/>
              </a:buClr>
            </a:pPr>
            <a:endParaRPr lang="en-US" altLang="zh-CN" sz="1400" dirty="0">
              <a:solidFill>
                <a:schemeClr val="bg1">
                  <a:lumMod val="50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27094024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490A59C5-86BF-4B15-9D91-86CC089615A7}"/>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5655906" y="2384610"/>
            <a:ext cx="2223174" cy="1482116"/>
          </a:xfrm>
          <a:prstGeom prst="rect">
            <a:avLst/>
          </a:prstGeom>
        </p:spPr>
      </p:pic>
      <p:pic>
        <p:nvPicPr>
          <p:cNvPr id="9" name="图片 8">
            <a:extLst>
              <a:ext uri="{FF2B5EF4-FFF2-40B4-BE49-F238E27FC236}">
                <a16:creationId xmlns:a16="http://schemas.microsoft.com/office/drawing/2014/main" id="{CB4A2CEB-AC06-42A0-9807-8FFA249735EB}"/>
              </a:ext>
            </a:extLst>
          </p:cNvPr>
          <p:cNvPicPr>
            <a:picLocks noChangeAspect="1"/>
          </p:cNvPicPr>
          <p:nvPr/>
        </p:nvPicPr>
        <p:blipFill rotWithShape="1">
          <a:blip r:embed="rId5" cstate="email">
            <a:extLst>
              <a:ext uri="{BEBA8EAE-BF5A-486C-A8C5-ECC9F3942E4B}">
                <a14:imgProps xmlns:a14="http://schemas.microsoft.com/office/drawing/2010/main">
                  <a14:imgLayer r:embed="rId6">
                    <a14:imgEffect>
                      <a14:colorTemperature colorTemp="7200"/>
                    </a14:imgEffect>
                  </a14:imgLayer>
                </a14:imgProps>
              </a:ext>
              <a:ext uri="{28A0092B-C50C-407E-A947-70E740481C1C}">
                <a14:useLocalDpi xmlns:a14="http://schemas.microsoft.com/office/drawing/2010/main" val="0"/>
              </a:ext>
            </a:extLst>
          </a:blip>
          <a:srcRect t="44155"/>
          <a:stretch/>
        </p:blipFill>
        <p:spPr>
          <a:xfrm>
            <a:off x="2360067" y="3989502"/>
            <a:ext cx="5547360" cy="2065282"/>
          </a:xfrm>
          <a:prstGeom prst="rect">
            <a:avLst/>
          </a:prstGeom>
        </p:spPr>
      </p:pic>
      <p:pic>
        <p:nvPicPr>
          <p:cNvPr id="11" name="图片 10">
            <a:extLst>
              <a:ext uri="{FF2B5EF4-FFF2-40B4-BE49-F238E27FC236}">
                <a16:creationId xmlns:a16="http://schemas.microsoft.com/office/drawing/2014/main" id="{14906A08-D78F-4F70-86C8-B8E7BC074CA7}"/>
              </a:ext>
            </a:extLst>
          </p:cNvPr>
          <p:cNvPicPr>
            <a:picLocks noChangeAspect="1"/>
          </p:cNvPicPr>
          <p:nvPr/>
        </p:nvPicPr>
        <p:blipFill>
          <a:blip r:embed="rId7" cstate="email">
            <a:extLst>
              <a:ext uri="{28A0092B-C50C-407E-A947-70E740481C1C}">
                <a14:useLocalDpi xmlns:a14="http://schemas.microsoft.com/office/drawing/2010/main" val="0"/>
              </a:ext>
            </a:extLst>
          </a:blip>
          <a:stretch>
            <a:fillRect/>
          </a:stretch>
        </p:blipFill>
        <p:spPr>
          <a:xfrm>
            <a:off x="711982" y="1157216"/>
            <a:ext cx="4826314" cy="2709509"/>
          </a:xfrm>
          <a:prstGeom prst="rect">
            <a:avLst/>
          </a:prstGeom>
        </p:spPr>
      </p:pic>
      <p:pic>
        <p:nvPicPr>
          <p:cNvPr id="12" name="图片 11">
            <a:extLst>
              <a:ext uri="{FF2B5EF4-FFF2-40B4-BE49-F238E27FC236}">
                <a16:creationId xmlns:a16="http://schemas.microsoft.com/office/drawing/2014/main" id="{38D5AAE1-E179-422F-985D-67F038790D9D}"/>
              </a:ext>
            </a:extLst>
          </p:cNvPr>
          <p:cNvPicPr>
            <a:picLocks noChangeAspect="1"/>
          </p:cNvPicPr>
          <p:nvPr/>
        </p:nvPicPr>
        <p:blipFill rotWithShape="1">
          <a:blip r:embed="rId8" cstate="email">
            <a:extLst>
              <a:ext uri="{28A0092B-C50C-407E-A947-70E740481C1C}">
                <a14:useLocalDpi xmlns:a14="http://schemas.microsoft.com/office/drawing/2010/main" val="0"/>
              </a:ext>
            </a:extLst>
          </a:blip>
          <a:srcRect l="17751" t="27857" r="37804"/>
          <a:stretch/>
        </p:blipFill>
        <p:spPr>
          <a:xfrm>
            <a:off x="8038099" y="2384609"/>
            <a:ext cx="3419527" cy="3700451"/>
          </a:xfrm>
          <a:prstGeom prst="rect">
            <a:avLst/>
          </a:prstGeom>
        </p:spPr>
      </p:pic>
      <p:sp>
        <p:nvSpPr>
          <p:cNvPr id="13" name="文本框 12">
            <a:extLst>
              <a:ext uri="{FF2B5EF4-FFF2-40B4-BE49-F238E27FC236}">
                <a16:creationId xmlns:a16="http://schemas.microsoft.com/office/drawing/2014/main" id="{98CF339D-B2F7-4534-A370-0843764CFBB2}"/>
              </a:ext>
            </a:extLst>
          </p:cNvPr>
          <p:cNvSpPr txBox="1"/>
          <p:nvPr/>
        </p:nvSpPr>
        <p:spPr>
          <a:xfrm>
            <a:off x="5655905" y="1171868"/>
            <a:ext cx="5801721" cy="1077218"/>
          </a:xfrm>
          <a:prstGeom prst="rect">
            <a:avLst/>
          </a:prstGeom>
          <a:noFill/>
        </p:spPr>
        <p:txBody>
          <a:bodyPr wrap="square" rtlCol="0">
            <a:spAutoFit/>
          </a:bodyPr>
          <a:lstStyle/>
          <a:p>
            <a:pPr algn="just">
              <a:buClr>
                <a:srgbClr val="2E432D"/>
              </a:buClr>
            </a:pPr>
            <a:r>
              <a:rPr lang="en-US" altLang="zh-CN"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In North America, species of the genus Thuja, such as western red cedar, are commonly — though mistakenly — confused with genuine cedar, as is J. virginiana, typically known as red cedar or eastern red cedar. </a:t>
            </a:r>
            <a:endParaRPr lang="zh-CN" altLang="en-US"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grpSp>
        <p:nvGrpSpPr>
          <p:cNvPr id="14" name="组合 13">
            <a:extLst>
              <a:ext uri="{FF2B5EF4-FFF2-40B4-BE49-F238E27FC236}">
                <a16:creationId xmlns:a16="http://schemas.microsoft.com/office/drawing/2014/main" id="{BCCEA8AC-8473-4F15-B6B7-22E89E5FD79E}"/>
              </a:ext>
            </a:extLst>
          </p:cNvPr>
          <p:cNvGrpSpPr/>
          <p:nvPr>
            <p:custDataLst>
              <p:tags r:id="rId1"/>
            </p:custDataLst>
          </p:nvPr>
        </p:nvGrpSpPr>
        <p:grpSpPr>
          <a:xfrm>
            <a:off x="711982" y="3764744"/>
            <a:ext cx="807780" cy="3306616"/>
            <a:chOff x="5045679" y="203407"/>
            <a:chExt cx="807780" cy="3306616"/>
          </a:xfrm>
        </p:grpSpPr>
        <p:sp>
          <p:nvSpPr>
            <p:cNvPr id="15" name="文本框 14">
              <a:extLst>
                <a:ext uri="{FF2B5EF4-FFF2-40B4-BE49-F238E27FC236}">
                  <a16:creationId xmlns:a16="http://schemas.microsoft.com/office/drawing/2014/main" id="{301E1ADD-1AFF-4A49-9F30-827BAD9D9DC0}"/>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16" name="直接连接符 15">
              <a:extLst>
                <a:ext uri="{FF2B5EF4-FFF2-40B4-BE49-F238E27FC236}">
                  <a16:creationId xmlns:a16="http://schemas.microsoft.com/office/drawing/2014/main" id="{74E1A865-4FE1-49DC-A96B-6145FE4CA9B4}"/>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CB0F522A-BFF1-4E36-82BC-518257E35D87}"/>
                </a:ext>
              </a:extLst>
            </p:cNvPr>
            <p:cNvSpPr txBox="1"/>
            <p:nvPr/>
          </p:nvSpPr>
          <p:spPr>
            <a:xfrm flipV="1">
              <a:off x="5045679" y="1972601"/>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04</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18" name="文本框 17">
              <a:extLst>
                <a:ext uri="{FF2B5EF4-FFF2-40B4-BE49-F238E27FC236}">
                  <a16:creationId xmlns:a16="http://schemas.microsoft.com/office/drawing/2014/main" id="{EA102344-064F-46F0-87BD-E3353E8DE69D}"/>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sp>
        <p:nvSpPr>
          <p:cNvPr id="19" name="文本框 18">
            <a:extLst>
              <a:ext uri="{FF2B5EF4-FFF2-40B4-BE49-F238E27FC236}">
                <a16:creationId xmlns:a16="http://schemas.microsoft.com/office/drawing/2014/main" id="{969FAD72-D183-468D-8C90-53D10666E0FD}"/>
              </a:ext>
            </a:extLst>
          </p:cNvPr>
          <p:cNvSpPr txBox="1"/>
          <p:nvPr/>
        </p:nvSpPr>
        <p:spPr>
          <a:xfrm>
            <a:off x="2667000" y="4149179"/>
            <a:ext cx="5212080" cy="1446550"/>
          </a:xfrm>
          <a:prstGeom prst="rect">
            <a:avLst/>
          </a:prstGeom>
          <a:noFill/>
        </p:spPr>
        <p:txBody>
          <a:bodyPr wrap="square" rtlCol="0">
            <a:spAutoFit/>
          </a:bodyPr>
          <a:lstStyle/>
          <a:p>
            <a:pPr algn="ctr">
              <a:buClr>
                <a:srgbClr val="2E432D"/>
              </a:buClr>
            </a:pPr>
            <a:r>
              <a:rPr lang="en-US" altLang="zh-CN" sz="8800" spc="300" dirty="0">
                <a:solidFill>
                  <a:schemeClr val="bg1">
                    <a:alpha val="55000"/>
                  </a:schemeClr>
                </a:solidFill>
                <a:latin typeface="+mj-lt"/>
                <a:ea typeface="Malgun Gothic Semilight" panose="020B0502040204020203" pitchFamily="34" charset="-122"/>
                <a:cs typeface="Malgun Gothic Semilight" panose="020B0502040204020203" pitchFamily="34" charset="-122"/>
              </a:rPr>
              <a:t>E</a:t>
            </a:r>
            <a:r>
              <a:rPr lang="en-US" altLang="zh-CN" sz="4800" spc="300" dirty="0">
                <a:solidFill>
                  <a:schemeClr val="bg1">
                    <a:alpha val="55000"/>
                  </a:schemeClr>
                </a:solidFill>
                <a:latin typeface="+mj-lt"/>
                <a:ea typeface="Malgun Gothic Semilight" panose="020B0502040204020203" pitchFamily="34" charset="-122"/>
                <a:cs typeface="Malgun Gothic Semilight" panose="020B0502040204020203" pitchFamily="34" charset="-122"/>
              </a:rPr>
              <a:t>TYMOLOGY</a:t>
            </a:r>
            <a:endParaRPr lang="zh-CN" altLang="en-US" sz="4800" spc="300" dirty="0">
              <a:solidFill>
                <a:schemeClr val="bg1">
                  <a:alpha val="55000"/>
                </a:schemeClr>
              </a:solidFill>
              <a:latin typeface="+mj-lt"/>
              <a:ea typeface="Malgun Gothic Semilight" panose="020B0502040204020203" pitchFamily="34" charset="-122"/>
              <a:cs typeface="Malgun Gothic Semilight" panose="020B0502040204020203" pitchFamily="34" charset="-122"/>
            </a:endParaRPr>
          </a:p>
        </p:txBody>
      </p:sp>
    </p:spTree>
    <p:extLst>
      <p:ext uri="{BB962C8B-B14F-4D97-AF65-F5344CB8AC3E}">
        <p14:creationId xmlns:p14="http://schemas.microsoft.com/office/powerpoint/2010/main" val="710694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ï$lîḑè">
            <a:extLst>
              <a:ext uri="{FF2B5EF4-FFF2-40B4-BE49-F238E27FC236}">
                <a16:creationId xmlns:a16="http://schemas.microsoft.com/office/drawing/2014/main" id="{9C8381CA-CA22-4B97-BB14-4DFECFA5BD8D}"/>
              </a:ext>
            </a:extLst>
          </p:cNvPr>
          <p:cNvSpPr/>
          <p:nvPr/>
        </p:nvSpPr>
        <p:spPr>
          <a:xfrm>
            <a:off x="841805" y="2082799"/>
            <a:ext cx="998220" cy="441960"/>
          </a:xfrm>
          <a:prstGeom prst="homePlate">
            <a:avLst/>
          </a:prstGeom>
          <a:solidFill>
            <a:srgbClr val="5D6E75"/>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dirty="0">
                <a:solidFill>
                  <a:schemeClr val="bg1">
                    <a:lumMod val="85000"/>
                  </a:schemeClr>
                </a:solidFill>
                <a:latin typeface="Impact" panose="020B0806030902050204" pitchFamily="34" charset="0"/>
              </a:rPr>
              <a:t>2017</a:t>
            </a:r>
            <a:endParaRPr lang="zh-CN" altLang="en-US" dirty="0">
              <a:solidFill>
                <a:schemeClr val="bg1">
                  <a:lumMod val="85000"/>
                </a:schemeClr>
              </a:solidFill>
              <a:latin typeface="Impact" panose="020B0806030902050204" pitchFamily="34" charset="0"/>
            </a:endParaRPr>
          </a:p>
        </p:txBody>
      </p:sp>
      <p:cxnSp>
        <p:nvCxnSpPr>
          <p:cNvPr id="8" name="直接连接符 7">
            <a:extLst>
              <a:ext uri="{FF2B5EF4-FFF2-40B4-BE49-F238E27FC236}">
                <a16:creationId xmlns:a16="http://schemas.microsoft.com/office/drawing/2014/main" id="{7B05809B-04F3-4509-ABBE-75B2B26D562D}"/>
              </a:ext>
            </a:extLst>
          </p:cNvPr>
          <p:cNvCxnSpPr>
            <a:cxnSpLocks/>
          </p:cNvCxnSpPr>
          <p:nvPr/>
        </p:nvCxnSpPr>
        <p:spPr>
          <a:xfrm>
            <a:off x="0" y="3059903"/>
            <a:ext cx="12192000" cy="0"/>
          </a:xfrm>
          <a:prstGeom prst="line">
            <a:avLst/>
          </a:prstGeom>
          <a:ln w="22225" cap="rnd">
            <a:solidFill>
              <a:srgbClr val="7F7F7F"/>
            </a:solidFill>
            <a:round/>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324726A9-F4DF-4387-AAD3-39F1C0D5244C}"/>
              </a:ext>
            </a:extLst>
          </p:cNvPr>
          <p:cNvCxnSpPr>
            <a:cxnSpLocks/>
          </p:cNvCxnSpPr>
          <p:nvPr/>
        </p:nvCxnSpPr>
        <p:spPr>
          <a:xfrm>
            <a:off x="0" y="4814098"/>
            <a:ext cx="12192000" cy="0"/>
          </a:xfrm>
          <a:prstGeom prst="line">
            <a:avLst/>
          </a:prstGeom>
          <a:ln w="22225" cap="rnd">
            <a:solidFill>
              <a:srgbClr val="7F7F7F"/>
            </a:solidFill>
            <a:round/>
          </a:ln>
        </p:spPr>
        <p:style>
          <a:lnRef idx="1">
            <a:schemeClr val="accent1"/>
          </a:lnRef>
          <a:fillRef idx="0">
            <a:schemeClr val="accent1"/>
          </a:fillRef>
          <a:effectRef idx="0">
            <a:schemeClr val="accent1"/>
          </a:effectRef>
          <a:fontRef idx="minor">
            <a:schemeClr val="tx1"/>
          </a:fontRef>
        </p:style>
      </p:cxnSp>
      <p:pic>
        <p:nvPicPr>
          <p:cNvPr id="33" name="图片 32">
            <a:extLst>
              <a:ext uri="{FF2B5EF4-FFF2-40B4-BE49-F238E27FC236}">
                <a16:creationId xmlns:a16="http://schemas.microsoft.com/office/drawing/2014/main" id="{2C410E8C-FAAD-4A58-8227-89A654217C32}"/>
              </a:ext>
            </a:extLst>
          </p:cNvPr>
          <p:cNvPicPr>
            <a:picLocks/>
          </p:cNvPicPr>
          <p:nvPr/>
        </p:nvPicPr>
        <p:blipFill>
          <a:blip r:embed="rId4" cstate="email">
            <a:extLst>
              <a:ext uri="{BEBA8EAE-BF5A-486C-A8C5-ECC9F3942E4B}">
                <a14:imgProps xmlns:a14="http://schemas.microsoft.com/office/drawing/2010/main">
                  <a14:imgLayer r:embed="rId5">
                    <a14:imgEffect>
                      <a14:colorTemperature colorTemp="5300"/>
                    </a14:imgEffect>
                  </a14:imgLayer>
                </a14:imgProps>
              </a:ext>
              <a:ext uri="{28A0092B-C50C-407E-A947-70E740481C1C}">
                <a14:useLocalDpi xmlns:a14="http://schemas.microsoft.com/office/drawing/2010/main" val="0"/>
              </a:ext>
            </a:extLst>
          </a:blip>
          <a:stretch>
            <a:fillRect/>
          </a:stretch>
        </p:blipFill>
        <p:spPr>
          <a:xfrm>
            <a:off x="2919362" y="3306035"/>
            <a:ext cx="2172634" cy="1219724"/>
          </a:xfrm>
          <a:prstGeom prst="rect">
            <a:avLst/>
          </a:prstGeom>
        </p:spPr>
      </p:pic>
      <p:pic>
        <p:nvPicPr>
          <p:cNvPr id="35" name="图片 34">
            <a:extLst>
              <a:ext uri="{FF2B5EF4-FFF2-40B4-BE49-F238E27FC236}">
                <a16:creationId xmlns:a16="http://schemas.microsoft.com/office/drawing/2014/main" id="{FC4BC447-2F67-498D-9218-7DCFD983695E}"/>
              </a:ext>
            </a:extLst>
          </p:cNvPr>
          <p:cNvPicPr>
            <a:picLocks/>
          </p:cNvPicPr>
          <p:nvPr/>
        </p:nvPicPr>
        <p:blipFill>
          <a:blip r:embed="rId6" cstate="email">
            <a:extLst>
              <a:ext uri="{BEBA8EAE-BF5A-486C-A8C5-ECC9F3942E4B}">
                <a14:imgProps xmlns:a14="http://schemas.microsoft.com/office/drawing/2010/main">
                  <a14:imgLayer r:embed="rId7">
                    <a14:imgEffect>
                      <a14:colorTemperature colorTemp="5900"/>
                    </a14:imgEffect>
                  </a14:imgLayer>
                </a14:imgProps>
              </a:ext>
              <a:ext uri="{28A0092B-C50C-407E-A947-70E740481C1C}">
                <a14:useLocalDpi xmlns:a14="http://schemas.microsoft.com/office/drawing/2010/main" val="0"/>
              </a:ext>
            </a:extLst>
          </a:blip>
          <a:stretch>
            <a:fillRect/>
          </a:stretch>
        </p:blipFill>
        <p:spPr>
          <a:xfrm>
            <a:off x="2919362" y="4981326"/>
            <a:ext cx="2172634" cy="1219724"/>
          </a:xfrm>
          <a:prstGeom prst="rect">
            <a:avLst/>
          </a:prstGeom>
        </p:spPr>
      </p:pic>
      <p:cxnSp>
        <p:nvCxnSpPr>
          <p:cNvPr id="36" name="直接连接符 35">
            <a:extLst>
              <a:ext uri="{FF2B5EF4-FFF2-40B4-BE49-F238E27FC236}">
                <a16:creationId xmlns:a16="http://schemas.microsoft.com/office/drawing/2014/main" id="{8A9119D9-0ACB-4925-8E9E-BEBD66F05060}"/>
              </a:ext>
            </a:extLst>
          </p:cNvPr>
          <p:cNvCxnSpPr>
            <a:cxnSpLocks/>
          </p:cNvCxnSpPr>
          <p:nvPr/>
        </p:nvCxnSpPr>
        <p:spPr>
          <a:xfrm>
            <a:off x="2379496" y="0"/>
            <a:ext cx="0" cy="6858000"/>
          </a:xfrm>
          <a:prstGeom prst="line">
            <a:avLst/>
          </a:prstGeom>
          <a:ln w="222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45" name="图片 44" descr="图片包含 树, 户外, 雪花, 天空&#10;&#10;描述已自动生成">
            <a:extLst>
              <a:ext uri="{FF2B5EF4-FFF2-40B4-BE49-F238E27FC236}">
                <a16:creationId xmlns:a16="http://schemas.microsoft.com/office/drawing/2014/main" id="{F300CB51-41BB-4617-B09E-58553EEF40C0}"/>
              </a:ext>
            </a:extLst>
          </p:cNvPr>
          <p:cNvPicPr>
            <a:picLocks/>
          </p:cNvPicPr>
          <p:nvPr/>
        </p:nvPicPr>
        <p:blipFill rotWithShape="1">
          <a:blip r:embed="rId8" cstate="email">
            <a:extLst>
              <a:ext uri="{BEBA8EAE-BF5A-486C-A8C5-ECC9F3942E4B}">
                <a14:imgProps xmlns:a14="http://schemas.microsoft.com/office/drawing/2010/main">
                  <a14:imgLayer r:embed="rId9">
                    <a14:imgEffect>
                      <a14:saturation sat="66000"/>
                    </a14:imgEffect>
                  </a14:imgLayer>
                </a14:imgProps>
              </a:ext>
              <a:ext uri="{28A0092B-C50C-407E-A947-70E740481C1C}">
                <a14:useLocalDpi xmlns:a14="http://schemas.microsoft.com/office/drawing/2010/main" val="0"/>
              </a:ext>
            </a:extLst>
          </a:blip>
          <a:srcRect l="29250" t="23207" b="5001"/>
          <a:stretch/>
        </p:blipFill>
        <p:spPr>
          <a:xfrm>
            <a:off x="2918968" y="1630745"/>
            <a:ext cx="2172634" cy="1219724"/>
          </a:xfrm>
          <a:prstGeom prst="rect">
            <a:avLst/>
          </a:prstGeom>
        </p:spPr>
      </p:pic>
      <p:sp>
        <p:nvSpPr>
          <p:cNvPr id="48" name="ï$lîḑè">
            <a:extLst>
              <a:ext uri="{FF2B5EF4-FFF2-40B4-BE49-F238E27FC236}">
                <a16:creationId xmlns:a16="http://schemas.microsoft.com/office/drawing/2014/main" id="{4FE6D685-7766-49EC-B1BC-AB514F4D6DF2}"/>
              </a:ext>
            </a:extLst>
          </p:cNvPr>
          <p:cNvSpPr/>
          <p:nvPr/>
        </p:nvSpPr>
        <p:spPr>
          <a:xfrm>
            <a:off x="841805" y="5312087"/>
            <a:ext cx="998220" cy="441960"/>
          </a:xfrm>
          <a:prstGeom prst="homePlate">
            <a:avLst/>
          </a:prstGeom>
          <a:solidFill>
            <a:srgbClr val="5D6E75"/>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dirty="0">
                <a:solidFill>
                  <a:schemeClr val="bg1">
                    <a:lumMod val="85000"/>
                  </a:schemeClr>
                </a:solidFill>
                <a:latin typeface="Impact" panose="020B0806030902050204" pitchFamily="34" charset="0"/>
              </a:rPr>
              <a:t>2017</a:t>
            </a:r>
            <a:endParaRPr lang="zh-CN" altLang="en-US" dirty="0">
              <a:solidFill>
                <a:schemeClr val="bg1">
                  <a:lumMod val="85000"/>
                </a:schemeClr>
              </a:solidFill>
              <a:latin typeface="Impact" panose="020B0806030902050204" pitchFamily="34" charset="0"/>
            </a:endParaRPr>
          </a:p>
        </p:txBody>
      </p:sp>
      <p:sp>
        <p:nvSpPr>
          <p:cNvPr id="49" name="ï$lîḑè">
            <a:extLst>
              <a:ext uri="{FF2B5EF4-FFF2-40B4-BE49-F238E27FC236}">
                <a16:creationId xmlns:a16="http://schemas.microsoft.com/office/drawing/2014/main" id="{8BC10F1C-D536-414E-AA7D-9569CFF8EBB3}"/>
              </a:ext>
            </a:extLst>
          </p:cNvPr>
          <p:cNvSpPr/>
          <p:nvPr/>
        </p:nvSpPr>
        <p:spPr>
          <a:xfrm>
            <a:off x="841805" y="3697443"/>
            <a:ext cx="998220" cy="441960"/>
          </a:xfrm>
          <a:prstGeom prst="homePlate">
            <a:avLst/>
          </a:prstGeom>
          <a:solidFill>
            <a:srgbClr val="5D6E75"/>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dirty="0">
                <a:solidFill>
                  <a:schemeClr val="bg1">
                    <a:lumMod val="85000"/>
                  </a:schemeClr>
                </a:solidFill>
                <a:latin typeface="Impact" panose="020B0806030902050204" pitchFamily="34" charset="0"/>
              </a:rPr>
              <a:t>2017</a:t>
            </a:r>
            <a:endParaRPr lang="zh-CN" altLang="en-US" dirty="0">
              <a:solidFill>
                <a:schemeClr val="bg1">
                  <a:lumMod val="85000"/>
                </a:schemeClr>
              </a:solidFill>
              <a:latin typeface="Impact" panose="020B0806030902050204" pitchFamily="34" charset="0"/>
            </a:endParaRPr>
          </a:p>
        </p:txBody>
      </p:sp>
      <p:sp>
        <p:nvSpPr>
          <p:cNvPr id="50" name="文本框 49">
            <a:extLst>
              <a:ext uri="{FF2B5EF4-FFF2-40B4-BE49-F238E27FC236}">
                <a16:creationId xmlns:a16="http://schemas.microsoft.com/office/drawing/2014/main" id="{CF4C43D9-F8E6-4A27-A003-BF61707AA5DA}"/>
              </a:ext>
            </a:extLst>
          </p:cNvPr>
          <p:cNvSpPr txBox="1"/>
          <p:nvPr/>
        </p:nvSpPr>
        <p:spPr>
          <a:xfrm>
            <a:off x="5303520" y="2019472"/>
            <a:ext cx="6370320" cy="830997"/>
          </a:xfrm>
          <a:prstGeom prst="rect">
            <a:avLst/>
          </a:prstGeom>
          <a:noFill/>
        </p:spPr>
        <p:txBody>
          <a:bodyPr wrap="square" rtlCol="0">
            <a:spAutoFit/>
          </a:bodyPr>
          <a:lstStyle/>
          <a:p>
            <a:pPr algn="just">
              <a:buClr>
                <a:srgbClr val="2E432D"/>
              </a:buClr>
            </a:pPr>
            <a:r>
              <a:rPr lang="en-US" altLang="zh-CN"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Cone maturation takes one year, with pollination in autumn and the seeds maturing the same time a year later. The pollen cones are slender ovoid, 3–8 cm long, produced in late summer.</a:t>
            </a:r>
            <a:endParaRPr lang="zh-CN" altLang="en-US"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sp>
        <p:nvSpPr>
          <p:cNvPr id="51" name="文本框 50">
            <a:extLst>
              <a:ext uri="{FF2B5EF4-FFF2-40B4-BE49-F238E27FC236}">
                <a16:creationId xmlns:a16="http://schemas.microsoft.com/office/drawing/2014/main" id="{1F3770B7-95BE-438B-AA28-25375E0942DE}"/>
              </a:ext>
            </a:extLst>
          </p:cNvPr>
          <p:cNvSpPr txBox="1"/>
          <p:nvPr/>
        </p:nvSpPr>
        <p:spPr>
          <a:xfrm>
            <a:off x="5303520" y="3715881"/>
            <a:ext cx="6370320" cy="830997"/>
          </a:xfrm>
          <a:prstGeom prst="rect">
            <a:avLst/>
          </a:prstGeom>
          <a:noFill/>
        </p:spPr>
        <p:txBody>
          <a:bodyPr wrap="square" rtlCol="0">
            <a:spAutoFit/>
          </a:bodyPr>
          <a:lstStyle/>
          <a:p>
            <a:pPr algn="just">
              <a:buClr>
                <a:srgbClr val="2E432D"/>
              </a:buClr>
            </a:pPr>
            <a:r>
              <a:rPr lang="en-US" altLang="zh-CN"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Cone maturation takes one year, with pollination in autumn and the seeds maturing the same time a year later. The pollen cones are slender ovoid, 3–8 cm long, produced in late summer.</a:t>
            </a:r>
            <a:endParaRPr lang="zh-CN" altLang="en-US"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sp>
        <p:nvSpPr>
          <p:cNvPr id="52" name="文本框 51">
            <a:extLst>
              <a:ext uri="{FF2B5EF4-FFF2-40B4-BE49-F238E27FC236}">
                <a16:creationId xmlns:a16="http://schemas.microsoft.com/office/drawing/2014/main" id="{54716496-A739-4C92-A303-0F4D994B40B0}"/>
              </a:ext>
            </a:extLst>
          </p:cNvPr>
          <p:cNvSpPr txBox="1"/>
          <p:nvPr/>
        </p:nvSpPr>
        <p:spPr>
          <a:xfrm>
            <a:off x="5303520" y="5412290"/>
            <a:ext cx="6370320" cy="830997"/>
          </a:xfrm>
          <a:prstGeom prst="rect">
            <a:avLst/>
          </a:prstGeom>
          <a:noFill/>
        </p:spPr>
        <p:txBody>
          <a:bodyPr wrap="square" rtlCol="0">
            <a:spAutoFit/>
          </a:bodyPr>
          <a:lstStyle/>
          <a:p>
            <a:pPr algn="just">
              <a:buClr>
                <a:srgbClr val="2E432D"/>
              </a:buClr>
            </a:pPr>
            <a:r>
              <a:rPr lang="en-US" altLang="zh-CN"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Cone maturation takes one year, with pollination in autumn and the seeds maturing the same time a year later. The pollen cones are slender ovoid, 3–8 cm long, produced in late summer.</a:t>
            </a:r>
            <a:endParaRPr lang="zh-CN" altLang="en-US" sz="16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sp>
        <p:nvSpPr>
          <p:cNvPr id="53" name="iṧliḋè">
            <a:extLst>
              <a:ext uri="{FF2B5EF4-FFF2-40B4-BE49-F238E27FC236}">
                <a16:creationId xmlns:a16="http://schemas.microsoft.com/office/drawing/2014/main" id="{B761D2FE-83D2-4514-95F6-310EF2F1525A}"/>
              </a:ext>
            </a:extLst>
          </p:cNvPr>
          <p:cNvSpPr/>
          <p:nvPr/>
        </p:nvSpPr>
        <p:spPr>
          <a:xfrm>
            <a:off x="5303520" y="1667251"/>
            <a:ext cx="2457329" cy="373089"/>
          </a:xfrm>
          <a:prstGeom prst="rect">
            <a:avLst/>
          </a:prstGeom>
        </p:spPr>
        <p:txBody>
          <a:bodyPr wrap="square" lIns="91440" tIns="45720" rIns="91440" bIns="45720">
            <a:normAutofit fontScale="92500" lnSpcReduction="20000"/>
          </a:bodyPr>
          <a:lstStyle/>
          <a:p>
            <a:pPr lvl="0" defTabSz="914378">
              <a:defRPr/>
            </a:pPr>
            <a:r>
              <a:rPr lang="en-US" altLang="zh-CN" sz="2400" dirty="0">
                <a:solidFill>
                  <a:schemeClr val="tx1">
                    <a:lumMod val="65000"/>
                    <a:lumOff val="35000"/>
                  </a:schemeClr>
                </a:solidFill>
                <a:latin typeface="+mj-lt"/>
              </a:rPr>
              <a:t>TEXT HERE</a:t>
            </a:r>
            <a:endParaRPr lang="zh-CN" altLang="en-US" sz="2400" dirty="0">
              <a:solidFill>
                <a:schemeClr val="tx1">
                  <a:lumMod val="65000"/>
                  <a:lumOff val="35000"/>
                </a:schemeClr>
              </a:solidFill>
              <a:latin typeface="+mj-lt"/>
            </a:endParaRPr>
          </a:p>
        </p:txBody>
      </p:sp>
      <p:sp>
        <p:nvSpPr>
          <p:cNvPr id="54" name="iṧliḋè">
            <a:extLst>
              <a:ext uri="{FF2B5EF4-FFF2-40B4-BE49-F238E27FC236}">
                <a16:creationId xmlns:a16="http://schemas.microsoft.com/office/drawing/2014/main" id="{12D48988-0943-4BC5-A1BC-FC7F255EC563}"/>
              </a:ext>
            </a:extLst>
          </p:cNvPr>
          <p:cNvSpPr/>
          <p:nvPr/>
        </p:nvSpPr>
        <p:spPr>
          <a:xfrm>
            <a:off x="5303519" y="3373445"/>
            <a:ext cx="2457329" cy="373089"/>
          </a:xfrm>
          <a:prstGeom prst="rect">
            <a:avLst/>
          </a:prstGeom>
        </p:spPr>
        <p:txBody>
          <a:bodyPr wrap="square" lIns="91440" tIns="45720" rIns="91440" bIns="45720">
            <a:normAutofit fontScale="92500" lnSpcReduction="20000"/>
          </a:bodyPr>
          <a:lstStyle/>
          <a:p>
            <a:pPr lvl="0" defTabSz="914378">
              <a:defRPr/>
            </a:pPr>
            <a:r>
              <a:rPr lang="en-US" altLang="zh-CN" sz="2400" dirty="0">
                <a:solidFill>
                  <a:schemeClr val="tx1">
                    <a:lumMod val="65000"/>
                    <a:lumOff val="35000"/>
                  </a:schemeClr>
                </a:solidFill>
                <a:latin typeface="+mj-lt"/>
              </a:rPr>
              <a:t>TEXT HERE</a:t>
            </a:r>
            <a:endParaRPr lang="zh-CN" altLang="en-US" sz="2400" dirty="0">
              <a:solidFill>
                <a:schemeClr val="tx1">
                  <a:lumMod val="65000"/>
                  <a:lumOff val="35000"/>
                </a:schemeClr>
              </a:solidFill>
              <a:latin typeface="+mj-lt"/>
            </a:endParaRPr>
          </a:p>
        </p:txBody>
      </p:sp>
      <p:sp>
        <p:nvSpPr>
          <p:cNvPr id="55" name="iṧliḋè">
            <a:extLst>
              <a:ext uri="{FF2B5EF4-FFF2-40B4-BE49-F238E27FC236}">
                <a16:creationId xmlns:a16="http://schemas.microsoft.com/office/drawing/2014/main" id="{F415B4CE-0157-4719-BB18-A491F1B48D8F}"/>
              </a:ext>
            </a:extLst>
          </p:cNvPr>
          <p:cNvSpPr/>
          <p:nvPr/>
        </p:nvSpPr>
        <p:spPr>
          <a:xfrm>
            <a:off x="5303520" y="5064923"/>
            <a:ext cx="2457329" cy="373089"/>
          </a:xfrm>
          <a:prstGeom prst="rect">
            <a:avLst/>
          </a:prstGeom>
        </p:spPr>
        <p:txBody>
          <a:bodyPr wrap="square" lIns="91440" tIns="45720" rIns="91440" bIns="45720">
            <a:normAutofit fontScale="92500" lnSpcReduction="20000"/>
          </a:bodyPr>
          <a:lstStyle/>
          <a:p>
            <a:pPr lvl="0" defTabSz="914378">
              <a:defRPr/>
            </a:pPr>
            <a:r>
              <a:rPr lang="en-US" altLang="zh-CN" sz="2400" dirty="0">
                <a:solidFill>
                  <a:schemeClr val="tx1">
                    <a:lumMod val="65000"/>
                    <a:lumOff val="35000"/>
                  </a:schemeClr>
                </a:solidFill>
                <a:latin typeface="+mj-lt"/>
              </a:rPr>
              <a:t>TEXT HERE</a:t>
            </a:r>
            <a:endParaRPr lang="zh-CN" altLang="en-US" sz="2400" dirty="0">
              <a:solidFill>
                <a:schemeClr val="tx1">
                  <a:lumMod val="65000"/>
                  <a:lumOff val="35000"/>
                </a:schemeClr>
              </a:solidFill>
              <a:latin typeface="+mj-lt"/>
            </a:endParaRPr>
          </a:p>
        </p:txBody>
      </p:sp>
      <p:grpSp>
        <p:nvGrpSpPr>
          <p:cNvPr id="56" name="组合 55">
            <a:extLst>
              <a:ext uri="{FF2B5EF4-FFF2-40B4-BE49-F238E27FC236}">
                <a16:creationId xmlns:a16="http://schemas.microsoft.com/office/drawing/2014/main" id="{78155E29-6A20-4F73-B98D-CADE65345FC7}"/>
              </a:ext>
            </a:extLst>
          </p:cNvPr>
          <p:cNvGrpSpPr/>
          <p:nvPr>
            <p:custDataLst>
              <p:tags r:id="rId1"/>
            </p:custDataLst>
          </p:nvPr>
        </p:nvGrpSpPr>
        <p:grpSpPr>
          <a:xfrm rot="5400000">
            <a:off x="9901235" y="-1022030"/>
            <a:ext cx="807779" cy="3306616"/>
            <a:chOff x="5045680" y="203407"/>
            <a:chExt cx="807779" cy="3306616"/>
          </a:xfrm>
        </p:grpSpPr>
        <p:sp>
          <p:nvSpPr>
            <p:cNvPr id="57" name="文本框 56">
              <a:extLst>
                <a:ext uri="{FF2B5EF4-FFF2-40B4-BE49-F238E27FC236}">
                  <a16:creationId xmlns:a16="http://schemas.microsoft.com/office/drawing/2014/main" id="{2AFD0B13-445E-464C-BE48-FD3AF9DA620A}"/>
                </a:ext>
              </a:extLst>
            </p:cNvPr>
            <p:cNvSpPr txBox="1"/>
            <p:nvPr/>
          </p:nvSpPr>
          <p:spPr>
            <a:xfrm flipV="1">
              <a:off x="5499516" y="234209"/>
              <a:ext cx="353943" cy="3275814"/>
            </a:xfrm>
            <a:prstGeom prst="rect">
              <a:avLst/>
            </a:prstGeom>
            <a:noFill/>
          </p:spPr>
          <p:txBody>
            <a:bodyPr vert="eaVert" wrap="square" rtlCol="0">
              <a:spAutoFit/>
            </a:bodyPr>
            <a:lstStyle/>
            <a:p>
              <a:pPr algn="ctr">
                <a:buClr>
                  <a:srgbClr val="2E432D"/>
                </a:buClr>
              </a:pPr>
              <a:r>
                <a:rPr lang="en-US" altLang="zh-CN"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rPr>
                <a:t>Maecenas porttitor congue massa. </a:t>
              </a:r>
              <a:endParaRPr lang="zh-CN" altLang="en-US" sz="1100" dirty="0">
                <a:solidFill>
                  <a:schemeClr val="tx1">
                    <a:lumMod val="65000"/>
                    <a:lumOff val="35000"/>
                  </a:schemeClr>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endParaRPr>
            </a:p>
          </p:txBody>
        </p:sp>
        <p:cxnSp>
          <p:nvCxnSpPr>
            <p:cNvPr id="58" name="直接连接符 57">
              <a:extLst>
                <a:ext uri="{FF2B5EF4-FFF2-40B4-BE49-F238E27FC236}">
                  <a16:creationId xmlns:a16="http://schemas.microsoft.com/office/drawing/2014/main" id="{ED0078D7-B073-46EA-8DEB-836A6D51F52D}"/>
                </a:ext>
              </a:extLst>
            </p:cNvPr>
            <p:cNvCxnSpPr>
              <a:cxnSpLocks/>
            </p:cNvCxnSpPr>
            <p:nvPr/>
          </p:nvCxnSpPr>
          <p:spPr>
            <a:xfrm>
              <a:off x="5534241" y="544008"/>
              <a:ext cx="0" cy="159730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9" name="文本框 58">
              <a:extLst>
                <a:ext uri="{FF2B5EF4-FFF2-40B4-BE49-F238E27FC236}">
                  <a16:creationId xmlns:a16="http://schemas.microsoft.com/office/drawing/2014/main" id="{03B19ADC-09BD-4675-AA58-25BF035D253A}"/>
                </a:ext>
              </a:extLst>
            </p:cNvPr>
            <p:cNvSpPr txBox="1"/>
            <p:nvPr/>
          </p:nvSpPr>
          <p:spPr>
            <a:xfrm flipV="1">
              <a:off x="5045680" y="1972601"/>
              <a:ext cx="677108" cy="769441"/>
            </a:xfrm>
            <a:prstGeom prst="rect">
              <a:avLst/>
            </a:prstGeom>
            <a:noFill/>
          </p:spPr>
          <p:txBody>
            <a:bodyPr vert="eaVert" wrap="square" rtlCol="0">
              <a:spAutoFit/>
            </a:bodyPr>
            <a:lstStyle/>
            <a:p>
              <a:pPr algn="ctr">
                <a:buClr>
                  <a:srgbClr val="2E432D"/>
                </a:buClr>
              </a:pPr>
              <a:r>
                <a:rPr lang="en-US" altLang="zh-CN"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rPr>
                <a:t>05</a:t>
              </a:r>
              <a:endParaRPr lang="zh-CN" altLang="en-US" sz="3200" spc="40" dirty="0">
                <a:solidFill>
                  <a:schemeClr val="tx1">
                    <a:lumMod val="65000"/>
                    <a:lumOff val="35000"/>
                  </a:schemeClr>
                </a:solidFill>
                <a:latin typeface="Impact" panose="020B0806030902050204" pitchFamily="34" charset="0"/>
                <a:ea typeface="Malgun Gothic Semilight" panose="020B0502040204020203" pitchFamily="34" charset="-122"/>
                <a:cs typeface="Malgun Gothic Semilight" panose="020B0502040204020203" pitchFamily="34" charset="-122"/>
              </a:endParaRPr>
            </a:p>
          </p:txBody>
        </p:sp>
        <p:sp>
          <p:nvSpPr>
            <p:cNvPr id="60" name="文本框 59">
              <a:extLst>
                <a:ext uri="{FF2B5EF4-FFF2-40B4-BE49-F238E27FC236}">
                  <a16:creationId xmlns:a16="http://schemas.microsoft.com/office/drawing/2014/main" id="{5FF83CE9-94CD-4829-A23A-922A048E0465}"/>
                </a:ext>
              </a:extLst>
            </p:cNvPr>
            <p:cNvSpPr txBox="1"/>
            <p:nvPr/>
          </p:nvSpPr>
          <p:spPr>
            <a:xfrm flipV="1">
              <a:off x="5157047" y="203407"/>
              <a:ext cx="400110" cy="2198034"/>
            </a:xfrm>
            <a:prstGeom prst="rect">
              <a:avLst/>
            </a:prstGeom>
            <a:noFill/>
          </p:spPr>
          <p:txBody>
            <a:bodyPr vert="eaVert" wrap="square" rtlCol="0">
              <a:spAutoFit/>
            </a:bodyPr>
            <a:lstStyle/>
            <a:p>
              <a:pPr algn="ctr">
                <a:buClr>
                  <a:srgbClr val="2E432D"/>
                </a:buClr>
              </a:pPr>
              <a:r>
                <a:rPr lang="en-US" altLang="zh-CN"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rPr>
                <a:t>REPORT &amp; DESIGN</a:t>
              </a:r>
              <a:endParaRPr lang="zh-CN" altLang="en-US" sz="1400" dirty="0">
                <a:solidFill>
                  <a:schemeClr val="tx1">
                    <a:lumMod val="65000"/>
                    <a:lumOff val="35000"/>
                  </a:schemeClr>
                </a:solidFill>
                <a:latin typeface="Malgun Gothic" panose="020B0503020000020004" pitchFamily="34" charset="-127"/>
                <a:ea typeface="Malgun Gothic" panose="020B0503020000020004" pitchFamily="34" charset="-127"/>
                <a:cs typeface="Malgun Gothic Semilight" panose="020B0502040204020203" pitchFamily="34" charset="-122"/>
              </a:endParaRPr>
            </a:p>
          </p:txBody>
        </p:sp>
      </p:grpSp>
    </p:spTree>
    <p:extLst>
      <p:ext uri="{BB962C8B-B14F-4D97-AF65-F5344CB8AC3E}">
        <p14:creationId xmlns:p14="http://schemas.microsoft.com/office/powerpoint/2010/main" val="13093984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ags/tag10.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ags/tag11.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ags/tag12.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ags/tag2.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ags/tag3.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ags/tag4.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ags/tag5.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ags/tag6.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ags/tag7.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ags/tag8.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ags/tag9.xml><?xml version="1.0" encoding="utf-8"?>
<p:tagLst xmlns:a="http://schemas.openxmlformats.org/drawingml/2006/main" xmlns:r="http://schemas.openxmlformats.org/officeDocument/2006/relationships" xmlns:p="http://schemas.openxmlformats.org/presentationml/2006/main">
  <p:tag name="ISLIDE.ADDREMOVEWATERMARK" val="w5ggOwN5hQ"/>
</p:tagLst>
</file>

<file path=ppt/theme/theme1.xml><?xml version="1.0" encoding="utf-8"?>
<a:theme xmlns:a="http://schemas.openxmlformats.org/drawingml/2006/main" name="Office 主题​​">
  <a:themeElements>
    <a:clrScheme name="Office">
      <a:dk1>
        <a:srgbClr val="000000"/>
      </a:dk1>
      <a:lt1>
        <a:srgbClr val="FFFFFF"/>
      </a:lt1>
      <a:dk2>
        <a:srgbClr val="768395"/>
      </a:dk2>
      <a:lt2>
        <a:srgbClr val="F0F0F0"/>
      </a:lt2>
      <a:accent1>
        <a:srgbClr val="CA161C"/>
      </a:accent1>
      <a:accent2>
        <a:srgbClr val="F17F82"/>
      </a:accent2>
      <a:accent3>
        <a:srgbClr val="61615E"/>
      </a:accent3>
      <a:accent4>
        <a:srgbClr val="7B7B79"/>
      </a:accent4>
      <a:accent5>
        <a:srgbClr val="9E9E9C"/>
      </a:accent5>
      <a:accent6>
        <a:srgbClr val="CACAC8"/>
      </a:accent6>
      <a:hlink>
        <a:srgbClr val="046DA3"/>
      </a:hlink>
      <a:folHlink>
        <a:srgbClr val="BFBFBF"/>
      </a:folHlink>
    </a:clrScheme>
    <a:fontScheme name="自定义 5">
      <a:majorFont>
        <a:latin typeface="Malgun Gothic"/>
        <a:ea typeface="思源黑体 CN Medium"/>
        <a:cs typeface=""/>
      </a:majorFont>
      <a:minorFont>
        <a:latin typeface="Malgun Gothic Semilight"/>
        <a:ea typeface="思源黑体 CN Extra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buClr>
            <a:srgbClr val="2E432D"/>
          </a:buClr>
          <a:defRPr sz="1400" dirty="0">
            <a:solidFill>
              <a:srgbClr val="3E494E"/>
            </a:solidFill>
            <a:latin typeface="Malgun Gothic Semilight" panose="020B0502040204020203" pitchFamily="34" charset="-122"/>
            <a:ea typeface="Malgun Gothic Semilight" panose="020B0502040204020203" pitchFamily="34" charset="-122"/>
            <a:cs typeface="Malgun Gothic Semilight" panose="020B0502040204020203"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68395"/>
    </a:dk2>
    <a:lt2>
      <a:srgbClr val="F0F0F0"/>
    </a:lt2>
    <a:accent1>
      <a:srgbClr val="CA161C"/>
    </a:accent1>
    <a:accent2>
      <a:srgbClr val="F17F82"/>
    </a:accent2>
    <a:accent3>
      <a:srgbClr val="61615E"/>
    </a:accent3>
    <a:accent4>
      <a:srgbClr val="7B7B79"/>
    </a:accent4>
    <a:accent5>
      <a:srgbClr val="9E9E9C"/>
    </a:accent5>
    <a:accent6>
      <a:srgbClr val="CACAC8"/>
    </a:accent6>
    <a:hlink>
      <a:srgbClr val="046DA3"/>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508</TotalTime>
  <Words>1258</Words>
  <Application>Microsoft Office PowerPoint</Application>
  <PresentationFormat>宽屏</PresentationFormat>
  <Paragraphs>143</Paragraphs>
  <Slides>20</Slides>
  <Notes>20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20</vt:i4>
      </vt:variant>
    </vt:vector>
  </HeadingPairs>
  <TitlesOfParts>
    <vt:vector size="33" baseType="lpstr">
      <vt:lpstr>Gill Sans</vt:lpstr>
      <vt:lpstr>Malgun Gothic</vt:lpstr>
      <vt:lpstr>Malgun Gothic Semilight</vt:lpstr>
      <vt:lpstr>MS PGothic</vt:lpstr>
      <vt:lpstr>等线</vt:lpstr>
      <vt:lpstr>思源黑体 CN Bold</vt:lpstr>
      <vt:lpstr>微软雅黑</vt:lpstr>
      <vt:lpstr>微软雅黑 Light</vt:lpstr>
      <vt:lpstr>AiDeep</vt:lpstr>
      <vt:lpstr>Arial</vt:lpstr>
      <vt:lpstr>Impact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huang yaoming</dc:creator>
  <cp:lastModifiedBy>F lora</cp:lastModifiedBy>
  <cp:revision>51</cp:revision>
  <dcterms:created xsi:type="dcterms:W3CDTF">2019-06-13T10:25:32Z</dcterms:created>
  <dcterms:modified xsi:type="dcterms:W3CDTF">2019-09-19T06:57:56Z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2052-11.1.0.9912</vt:lpwstr>
  </property>
  <property fmtid="{D5CDD505-2E9C-101B-9397-08002B2CF9AE}" pid="3" name="KSOTemplateUUID">
    <vt:lpwstr>v1.0_mb_Y6Tol2qMKpDdJjUI8Si1Ww==</vt:lpwstr>
  </property>
</Properties>
</file>

<file path=docProps/thumbnail.jpeg>
</file>